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7" r:id="rId3"/>
    <p:sldId id="268" r:id="rId4"/>
    <p:sldId id="269" r:id="rId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0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248354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99" y="255961"/>
            <a:ext cx="172593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0900" y="3585502"/>
            <a:ext cx="3448050" cy="666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06899" y="10369714"/>
            <a:ext cx="24384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6801"/>
            <a:ext cx="7560309" cy="381000"/>
          </a:xfrm>
          <a:custGeom>
            <a:avLst/>
            <a:gdLst/>
            <a:ahLst/>
            <a:cxnLst/>
            <a:rect l="l" t="t" r="r" b="b"/>
            <a:pathLst>
              <a:path w="7560309" h="381000">
                <a:moveTo>
                  <a:pt x="0" y="0"/>
                </a:moveTo>
                <a:lnTo>
                  <a:pt x="0" y="381000"/>
                </a:lnTo>
                <a:lnTo>
                  <a:pt x="7560005" y="38100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B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00" y="272160"/>
            <a:ext cx="46958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4" dirty="0"/>
              <a:t>W</a:t>
            </a:r>
            <a:r>
              <a:rPr spc="254" dirty="0"/>
              <a:t>orksheet </a:t>
            </a:r>
            <a:r>
              <a:rPr sz="2500" spc="-80" dirty="0"/>
              <a:t>2 </a:t>
            </a:r>
            <a:r>
              <a:rPr sz="2500" spc="110" dirty="0"/>
              <a:t>- </a:t>
            </a:r>
            <a:r>
              <a:rPr lang="en-GB" sz="2500" spc="155" dirty="0"/>
              <a:t>e</a:t>
            </a:r>
            <a:r>
              <a:rPr spc="155" dirty="0"/>
              <a:t>x</a:t>
            </a:r>
            <a:r>
              <a:rPr lang="en-GB" spc="155" dirty="0"/>
              <a:t>a</a:t>
            </a:r>
            <a:r>
              <a:rPr spc="155" dirty="0" err="1"/>
              <a:t>mples</a:t>
            </a:r>
            <a:r>
              <a:rPr spc="155" dirty="0"/>
              <a:t> </a:t>
            </a:r>
            <a:r>
              <a:rPr spc="420" dirty="0"/>
              <a:t>of</a:t>
            </a:r>
            <a:r>
              <a:rPr spc="-175" dirty="0"/>
              <a:t> </a:t>
            </a:r>
            <a:r>
              <a:rPr spc="265" dirty="0"/>
              <a:t>pictures</a:t>
            </a:r>
            <a:endParaRPr sz="2500" dirty="0"/>
          </a:p>
        </p:txBody>
      </p:sp>
      <p:sp>
        <p:nvSpPr>
          <p:cNvPr id="4" name="object 4"/>
          <p:cNvSpPr/>
          <p:nvPr/>
        </p:nvSpPr>
        <p:spPr>
          <a:xfrm>
            <a:off x="783005" y="877011"/>
            <a:ext cx="6128994" cy="443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005" y="5822391"/>
            <a:ext cx="6128994" cy="4311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0299" y="5301446"/>
            <a:ext cx="55340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E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Troop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lines,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tented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camp, 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1942,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sketch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Driver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Donovan Clarke,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Clark </a:t>
            </a:r>
            <a:r>
              <a:rPr sz="1000" i="1" spc="-100" dirty="0">
                <a:solidFill>
                  <a:srgbClr val="231F20"/>
                </a:solidFill>
                <a:latin typeface="Verdana"/>
                <a:cs typeface="Verdana"/>
              </a:rPr>
              <a:t>family,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courtesy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C.</a:t>
            </a:r>
            <a:r>
              <a:rPr sz="1000" i="1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100" dirty="0">
                <a:solidFill>
                  <a:srgbClr val="231F20"/>
                </a:solidFill>
                <a:latin typeface="Verdana"/>
                <a:cs typeface="Verdana"/>
              </a:rPr>
              <a:t>Tuffrey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6899" y="10369714"/>
            <a:ext cx="217804" cy="22415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z="12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1</a:t>
            </a:fld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299" y="10142646"/>
            <a:ext cx="3763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Inside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medical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officers’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hut, </a:t>
            </a:r>
            <a:r>
              <a:rPr sz="1000" i="1" spc="-150" dirty="0">
                <a:solidFill>
                  <a:srgbClr val="231F20"/>
                </a:solidFill>
                <a:latin typeface="Verdana"/>
                <a:cs typeface="Verdana"/>
              </a:rPr>
              <a:t>1943,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50" dirty="0">
                <a:solidFill>
                  <a:srgbClr val="231F20"/>
                </a:solidFill>
                <a:latin typeface="Verdana"/>
                <a:cs typeface="Verdana"/>
              </a:rPr>
              <a:t>Fl/Lt </a:t>
            </a:r>
            <a:r>
              <a:rPr sz="1000" i="1" spc="-120" dirty="0">
                <a:solidFill>
                  <a:srgbClr val="231F20"/>
                </a:solidFill>
                <a:latin typeface="Verdana"/>
                <a:cs typeface="Verdana"/>
              </a:rPr>
              <a:t>F.R. </a:t>
            </a:r>
            <a:r>
              <a:rPr sz="1000" i="1" spc="-60" dirty="0">
                <a:solidFill>
                  <a:srgbClr val="231F20"/>
                </a:solidFill>
                <a:latin typeface="Verdana"/>
                <a:cs typeface="Verdana"/>
              </a:rPr>
              <a:t>Philps,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50" dirty="0">
                <a:solidFill>
                  <a:srgbClr val="231F20"/>
                </a:solidFill>
                <a:latin typeface="Verdana"/>
                <a:cs typeface="Verdana"/>
              </a:rPr>
              <a:t>Philps</a:t>
            </a:r>
            <a:r>
              <a:rPr sz="1000" i="1" spc="-20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family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6801"/>
            <a:ext cx="7560309" cy="381000"/>
          </a:xfrm>
          <a:custGeom>
            <a:avLst/>
            <a:gdLst/>
            <a:ahLst/>
            <a:cxnLst/>
            <a:rect l="l" t="t" r="r" b="b"/>
            <a:pathLst>
              <a:path w="7560309" h="381000">
                <a:moveTo>
                  <a:pt x="0" y="0"/>
                </a:moveTo>
                <a:lnTo>
                  <a:pt x="0" y="381000"/>
                </a:lnTo>
                <a:lnTo>
                  <a:pt x="7560005" y="38100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B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00" y="272160"/>
            <a:ext cx="46958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4" dirty="0"/>
              <a:t>W</a:t>
            </a:r>
            <a:r>
              <a:rPr spc="254" dirty="0"/>
              <a:t>orksheet </a:t>
            </a:r>
            <a:r>
              <a:rPr sz="2500" spc="-80" dirty="0"/>
              <a:t>2 </a:t>
            </a:r>
            <a:r>
              <a:rPr sz="2500" spc="110" dirty="0"/>
              <a:t>- </a:t>
            </a:r>
            <a:r>
              <a:rPr sz="2500" spc="155" dirty="0"/>
              <a:t>e</a:t>
            </a:r>
            <a:r>
              <a:rPr spc="155" dirty="0"/>
              <a:t>xAmples </a:t>
            </a:r>
            <a:r>
              <a:rPr spc="420" dirty="0"/>
              <a:t>of</a:t>
            </a:r>
            <a:r>
              <a:rPr spc="-175" dirty="0"/>
              <a:t> </a:t>
            </a:r>
            <a:r>
              <a:rPr spc="265" dirty="0"/>
              <a:t>pictures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783005" y="877011"/>
            <a:ext cx="6128994" cy="443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005" y="5741390"/>
            <a:ext cx="6128994" cy="443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0299" y="5322179"/>
            <a:ext cx="4325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View </a:t>
            </a:r>
            <a:r>
              <a:rPr sz="1000" i="1" spc="-100" dirty="0">
                <a:solidFill>
                  <a:srgbClr val="231F20"/>
                </a:solidFill>
                <a:latin typeface="Verdana"/>
                <a:cs typeface="Verdana"/>
              </a:rPr>
              <a:t>from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Haroekoe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Island, </a:t>
            </a:r>
            <a:r>
              <a:rPr sz="1000" i="1" spc="-60" dirty="0">
                <a:solidFill>
                  <a:srgbClr val="231F20"/>
                </a:solidFill>
                <a:latin typeface="Verdana"/>
                <a:cs typeface="Verdana"/>
              </a:rPr>
              <a:t>Moluccas, </a:t>
            </a:r>
            <a:r>
              <a:rPr sz="1000" i="1" spc="-150" dirty="0">
                <a:solidFill>
                  <a:srgbClr val="231F20"/>
                </a:solidFill>
                <a:latin typeface="Verdana"/>
                <a:cs typeface="Verdana"/>
              </a:rPr>
              <a:t>1944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50" dirty="0">
                <a:solidFill>
                  <a:srgbClr val="231F20"/>
                </a:solidFill>
                <a:latin typeface="Verdana"/>
                <a:cs typeface="Verdana"/>
              </a:rPr>
              <a:t>Fl/Lt </a:t>
            </a:r>
            <a:r>
              <a:rPr sz="1000" i="1" spc="-120" dirty="0">
                <a:solidFill>
                  <a:srgbClr val="231F20"/>
                </a:solidFill>
                <a:latin typeface="Verdana"/>
                <a:cs typeface="Verdana"/>
              </a:rPr>
              <a:t>F.R. </a:t>
            </a:r>
            <a:r>
              <a:rPr sz="1000" i="1" spc="-60" dirty="0">
                <a:solidFill>
                  <a:srgbClr val="231F20"/>
                </a:solidFill>
                <a:latin typeface="Verdana"/>
                <a:cs typeface="Verdana"/>
              </a:rPr>
              <a:t>Philps,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50" dirty="0">
                <a:solidFill>
                  <a:srgbClr val="231F20"/>
                </a:solidFill>
                <a:latin typeface="Verdana"/>
                <a:cs typeface="Verdana"/>
              </a:rPr>
              <a:t>Philps</a:t>
            </a:r>
            <a:r>
              <a:rPr sz="1000" i="1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family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299" y="10175677"/>
            <a:ext cx="4187825" cy="1917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Camp </a:t>
            </a:r>
            <a:r>
              <a:rPr sz="1000" i="1" spc="-105" dirty="0">
                <a:solidFill>
                  <a:srgbClr val="231F20"/>
                </a:solidFill>
                <a:latin typeface="Verdana"/>
                <a:cs typeface="Verdana"/>
              </a:rPr>
              <a:t>view,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Japan,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drawn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Gunner </a:t>
            </a:r>
            <a:r>
              <a:rPr sz="1000" i="1" spc="-120" dirty="0">
                <a:solidFill>
                  <a:srgbClr val="231F20"/>
                </a:solidFill>
                <a:latin typeface="Verdana"/>
                <a:cs typeface="Verdana"/>
              </a:rPr>
              <a:t>G.S.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Coxhead,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courtesy of </a:t>
            </a:r>
            <a:r>
              <a:rPr sz="1000" i="1" spc="-150" dirty="0">
                <a:solidFill>
                  <a:srgbClr val="231F20"/>
                </a:solidFill>
                <a:latin typeface="Verdana"/>
                <a:cs typeface="Verdana"/>
              </a:rPr>
              <a:t>J.</a:t>
            </a:r>
            <a:r>
              <a:rPr sz="1000" i="1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Coxhead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6899" y="10369714"/>
            <a:ext cx="213360" cy="22415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z="12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2</a:t>
            </a:fld>
            <a:endParaRPr sz="12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6801"/>
            <a:ext cx="7560309" cy="381000"/>
          </a:xfrm>
          <a:custGeom>
            <a:avLst/>
            <a:gdLst/>
            <a:ahLst/>
            <a:cxnLst/>
            <a:rect l="l" t="t" r="r" b="b"/>
            <a:pathLst>
              <a:path w="7560309" h="381000">
                <a:moveTo>
                  <a:pt x="0" y="0"/>
                </a:moveTo>
                <a:lnTo>
                  <a:pt x="0" y="381000"/>
                </a:lnTo>
                <a:lnTo>
                  <a:pt x="7560005" y="38100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B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00" y="272160"/>
            <a:ext cx="46958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4" dirty="0"/>
              <a:t>W</a:t>
            </a:r>
            <a:r>
              <a:rPr spc="254" dirty="0"/>
              <a:t>orksheet </a:t>
            </a:r>
            <a:r>
              <a:rPr sz="2500" spc="-80" dirty="0"/>
              <a:t>2 </a:t>
            </a:r>
            <a:r>
              <a:rPr sz="2500" spc="110" dirty="0"/>
              <a:t>- </a:t>
            </a:r>
            <a:r>
              <a:rPr sz="2500" spc="155" dirty="0"/>
              <a:t>e</a:t>
            </a:r>
            <a:r>
              <a:rPr spc="155" dirty="0"/>
              <a:t>xAmples </a:t>
            </a:r>
            <a:r>
              <a:rPr spc="420" dirty="0"/>
              <a:t>of</a:t>
            </a:r>
            <a:r>
              <a:rPr spc="-175" dirty="0"/>
              <a:t> </a:t>
            </a:r>
            <a:r>
              <a:rPr spc="265" dirty="0"/>
              <a:t>pictures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783005" y="877011"/>
            <a:ext cx="6128994" cy="443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005" y="5732399"/>
            <a:ext cx="6128994" cy="4432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0299" y="5308261"/>
            <a:ext cx="5253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Tropical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butterfly,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Thailand </a:t>
            </a:r>
            <a:r>
              <a:rPr sz="1000" i="1" spc="-135" dirty="0">
                <a:solidFill>
                  <a:srgbClr val="231F20"/>
                </a:solidFill>
                <a:latin typeface="Verdana"/>
                <a:cs typeface="Verdana"/>
              </a:rPr>
              <a:t>1943-44,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painted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Sgt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Jack </a:t>
            </a:r>
            <a:r>
              <a:rPr sz="1000" i="1" spc="-110" dirty="0">
                <a:solidFill>
                  <a:srgbClr val="231F20"/>
                </a:solidFill>
                <a:latin typeface="Verdana"/>
                <a:cs typeface="Verdana"/>
              </a:rPr>
              <a:t>Kemp,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150" dirty="0">
                <a:solidFill>
                  <a:srgbClr val="231F20"/>
                </a:solidFill>
                <a:latin typeface="Verdana"/>
                <a:cs typeface="Verdana"/>
              </a:rPr>
              <a:t>J.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Upcraft and courtesy </a:t>
            </a:r>
            <a:r>
              <a:rPr sz="1000" i="1" spc="-170" dirty="0">
                <a:solidFill>
                  <a:srgbClr val="231F20"/>
                </a:solidFill>
                <a:latin typeface="Verdana"/>
                <a:cs typeface="Verdana"/>
              </a:rPr>
              <a:t>W.</a:t>
            </a:r>
            <a:r>
              <a:rPr sz="1000" i="1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Bird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2299" y="10369714"/>
            <a:ext cx="163195" cy="22415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13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299" y="10172646"/>
            <a:ext cx="4353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Chungkai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theatre </a:t>
            </a:r>
            <a:r>
              <a:rPr sz="1000" i="1" spc="-100" dirty="0">
                <a:solidFill>
                  <a:srgbClr val="231F20"/>
                </a:solidFill>
                <a:latin typeface="Verdana"/>
                <a:cs typeface="Verdana"/>
              </a:rPr>
              <a:t>programme, </a:t>
            </a:r>
            <a:r>
              <a:rPr sz="1000" i="1" spc="-150" dirty="0">
                <a:solidFill>
                  <a:srgbClr val="231F20"/>
                </a:solidFill>
                <a:latin typeface="Verdana"/>
                <a:cs typeface="Verdana"/>
              </a:rPr>
              <a:t>1943,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55" dirty="0">
                <a:solidFill>
                  <a:srgbClr val="231F20"/>
                </a:solidFill>
                <a:latin typeface="Verdana"/>
                <a:cs typeface="Verdana"/>
              </a:rPr>
              <a:t>L/Bdr </a:t>
            </a:r>
            <a:r>
              <a:rPr sz="1000" i="1" spc="-125" dirty="0">
                <a:solidFill>
                  <a:srgbClr val="231F20"/>
                </a:solidFill>
                <a:latin typeface="Verdana"/>
                <a:cs typeface="Verdana"/>
              </a:rPr>
              <a:t>R.G.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Brazil,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courtesy </a:t>
            </a:r>
            <a:r>
              <a:rPr sz="1000" i="1" spc="-105" dirty="0">
                <a:solidFill>
                  <a:srgbClr val="231F20"/>
                </a:solidFill>
                <a:latin typeface="Verdana"/>
                <a:cs typeface="Verdana"/>
              </a:rPr>
              <a:t>N.</a:t>
            </a:r>
            <a:r>
              <a:rPr sz="1000" i="1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Pearson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6801"/>
            <a:ext cx="7560309" cy="381000"/>
          </a:xfrm>
          <a:custGeom>
            <a:avLst/>
            <a:gdLst/>
            <a:ahLst/>
            <a:cxnLst/>
            <a:rect l="l" t="t" r="r" b="b"/>
            <a:pathLst>
              <a:path w="7560309" h="381000">
                <a:moveTo>
                  <a:pt x="0" y="0"/>
                </a:moveTo>
                <a:lnTo>
                  <a:pt x="0" y="381000"/>
                </a:lnTo>
                <a:lnTo>
                  <a:pt x="7560005" y="38100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B5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600" y="272160"/>
            <a:ext cx="46958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54" dirty="0"/>
              <a:t>W</a:t>
            </a:r>
            <a:r>
              <a:rPr spc="254" dirty="0"/>
              <a:t>orksheet </a:t>
            </a:r>
            <a:r>
              <a:rPr sz="2500" spc="-80" dirty="0"/>
              <a:t>2 </a:t>
            </a:r>
            <a:r>
              <a:rPr sz="2500" spc="110" dirty="0"/>
              <a:t>- </a:t>
            </a:r>
            <a:r>
              <a:rPr sz="2500" spc="155" dirty="0"/>
              <a:t>e</a:t>
            </a:r>
            <a:r>
              <a:rPr spc="155" dirty="0"/>
              <a:t>xAmples </a:t>
            </a:r>
            <a:r>
              <a:rPr spc="420" dirty="0"/>
              <a:t>of</a:t>
            </a:r>
            <a:r>
              <a:rPr spc="-175" dirty="0"/>
              <a:t> </a:t>
            </a:r>
            <a:r>
              <a:rPr spc="265" dirty="0"/>
              <a:t>pictures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783005" y="877011"/>
            <a:ext cx="6128994" cy="442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005" y="5741390"/>
            <a:ext cx="6128994" cy="443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0299" y="5308261"/>
            <a:ext cx="6033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Coconut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Grove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Theatre,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Changi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Gaol,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Singapore 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1945,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painted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Capt </a:t>
            </a:r>
            <a:r>
              <a:rPr sz="1000" i="1" spc="-165" dirty="0">
                <a:solidFill>
                  <a:srgbClr val="231F20"/>
                </a:solidFill>
                <a:latin typeface="Verdana"/>
                <a:cs typeface="Verdana"/>
              </a:rPr>
              <a:t>T.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Wilson,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courtesy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Wilson</a:t>
            </a:r>
            <a:r>
              <a:rPr sz="1000" i="1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Family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4</a:t>
            </a:fld>
            <a:endParaRPr spc="-40" dirty="0"/>
          </a:p>
        </p:txBody>
      </p:sp>
      <p:sp>
        <p:nvSpPr>
          <p:cNvPr id="7" name="object 7"/>
          <p:cNvSpPr txBox="1"/>
          <p:nvPr/>
        </p:nvSpPr>
        <p:spPr>
          <a:xfrm>
            <a:off x="770299" y="10181645"/>
            <a:ext cx="5862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Sketch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Dysentery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hut,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Kranji </a:t>
            </a:r>
            <a:r>
              <a:rPr sz="1000" i="1" spc="-55" dirty="0">
                <a:solidFill>
                  <a:srgbClr val="231F20"/>
                </a:solidFill>
                <a:latin typeface="Verdana"/>
                <a:cs typeface="Verdana"/>
              </a:rPr>
              <a:t>POW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camp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Singapore, 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1945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W.G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Norways, </a:t>
            </a: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courtesy of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G.&amp; </a:t>
            </a:r>
            <a:r>
              <a:rPr sz="1000" i="1" spc="-165" dirty="0">
                <a:solidFill>
                  <a:srgbClr val="231F20"/>
                </a:solidFill>
                <a:latin typeface="Verdana"/>
                <a:cs typeface="Verdana"/>
              </a:rPr>
              <a:t>T.</a:t>
            </a:r>
            <a:r>
              <a:rPr sz="1000" i="1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Norways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 Unicode MS</vt:lpstr>
      <vt:lpstr>Calibri</vt:lpstr>
      <vt:lpstr>Lucida Sans</vt:lpstr>
      <vt:lpstr>Verdana</vt:lpstr>
      <vt:lpstr>Office Theme</vt:lpstr>
      <vt:lpstr>Worksheet 2 - examples of pictures</vt:lpstr>
      <vt:lpstr>Worksheet 2 - exAmples of pictures</vt:lpstr>
      <vt:lpstr>Worksheet 2 - exAmples of pictures</vt:lpstr>
      <vt:lpstr>Worksheet 2 - exAmples of pictures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Worksheet 2 - examples of pictures</dc:title>
  <cp:lastModifiedBy>Gill Wareing</cp:lastModifiedBy>
  <cp:revision>1</cp:revision>
  <dcterms:created xsi:type="dcterms:W3CDTF">2020-08-13T15:52:27Z</dcterms:created>
  <dcterms:modified xsi:type="dcterms:W3CDTF">2020-08-13T18:11:58Z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2020-08-13T00:00:00Z</vt:filetime>
  </property>
</Properties>
</file>