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2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24835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099" y="255961"/>
            <a:ext cx="172593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0900" y="3585502"/>
            <a:ext cx="3448050" cy="666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6899" y="10369714"/>
            <a:ext cx="24384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04659" y="0"/>
            <a:ext cx="381000" cy="4590415"/>
          </a:xfrm>
          <a:custGeom>
            <a:avLst/>
            <a:gdLst/>
            <a:ahLst/>
            <a:cxnLst/>
            <a:rect l="l" t="t" r="r" b="b"/>
            <a:pathLst>
              <a:path w="381000" h="4590415">
                <a:moveTo>
                  <a:pt x="381000" y="0"/>
                </a:moveTo>
                <a:lnTo>
                  <a:pt x="0" y="0"/>
                </a:lnTo>
                <a:lnTo>
                  <a:pt x="0" y="4590008"/>
                </a:lnTo>
                <a:lnTo>
                  <a:pt x="381000" y="4590008"/>
                </a:lnTo>
                <a:lnTo>
                  <a:pt x="381000" y="0"/>
                </a:lnTo>
                <a:close/>
              </a:path>
            </a:pathLst>
          </a:custGeom>
          <a:solidFill>
            <a:srgbClr val="2B5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04216" y="402103"/>
            <a:ext cx="439420" cy="4028440"/>
          </a:xfrm>
          <a:prstGeom prst="rect">
            <a:avLst/>
          </a:prstGeom>
        </p:spPr>
        <p:txBody>
          <a:bodyPr vert="vert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500" spc="254" dirty="0">
                <a:solidFill>
                  <a:srgbClr val="FFFFFF"/>
                </a:solidFill>
                <a:latin typeface="Arial Unicode MS"/>
                <a:cs typeface="Arial Unicode MS"/>
              </a:rPr>
              <a:t>W</a:t>
            </a:r>
            <a:r>
              <a:rPr sz="1750" spc="254" dirty="0">
                <a:solidFill>
                  <a:srgbClr val="FFFFFF"/>
                </a:solidFill>
                <a:latin typeface="Arial Unicode MS"/>
                <a:cs typeface="Arial Unicode MS"/>
              </a:rPr>
              <a:t>orksheet </a:t>
            </a:r>
            <a:r>
              <a:rPr sz="2500" spc="-20" dirty="0">
                <a:solidFill>
                  <a:srgbClr val="FFFFFF"/>
                </a:solidFill>
                <a:latin typeface="Arial Unicode MS"/>
                <a:cs typeface="Arial Unicode MS"/>
              </a:rPr>
              <a:t>3 </a:t>
            </a:r>
            <a:r>
              <a:rPr sz="2500" spc="110" dirty="0">
                <a:solidFill>
                  <a:srgbClr val="FFFFFF"/>
                </a:solidFill>
                <a:latin typeface="Arial Unicode MS"/>
                <a:cs typeface="Arial Unicode MS"/>
              </a:rPr>
              <a:t>- </a:t>
            </a:r>
            <a:r>
              <a:rPr sz="2500" spc="185" dirty="0">
                <a:solidFill>
                  <a:srgbClr val="FFFFFF"/>
                </a:solidFill>
                <a:latin typeface="Arial Unicode MS"/>
                <a:cs typeface="Arial Unicode MS"/>
              </a:rPr>
              <a:t>b</a:t>
            </a:r>
            <a:r>
              <a:rPr sz="1750" spc="185" dirty="0">
                <a:solidFill>
                  <a:srgbClr val="FFFFFF"/>
                </a:solidFill>
                <a:latin typeface="Arial Unicode MS"/>
                <a:cs typeface="Arial Unicode MS"/>
              </a:rPr>
              <a:t>Amboo</a:t>
            </a:r>
            <a:r>
              <a:rPr sz="1750" spc="-26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750" spc="280" dirty="0">
                <a:solidFill>
                  <a:srgbClr val="FFFFFF"/>
                </a:solidFill>
                <a:latin typeface="Arial Unicode MS"/>
                <a:cs typeface="Arial Unicode MS"/>
              </a:rPr>
              <a:t>picture</a:t>
            </a:r>
            <a:endParaRPr sz="17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9936" y="563397"/>
            <a:ext cx="6521665" cy="9777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87742" y="7106638"/>
            <a:ext cx="344170" cy="3048635"/>
          </a:xfrm>
          <a:prstGeom prst="rect">
            <a:avLst/>
          </a:prstGeom>
        </p:spPr>
        <p:txBody>
          <a:bodyPr vert="vert" wrap="square" lIns="0" tIns="1841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45"/>
              </a:spcBef>
            </a:pP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Greetings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card,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back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page, </a:t>
            </a:r>
            <a:r>
              <a:rPr sz="1000" i="1" spc="-150" dirty="0">
                <a:solidFill>
                  <a:srgbClr val="231F20"/>
                </a:solidFill>
                <a:latin typeface="Verdana"/>
                <a:cs typeface="Verdana"/>
              </a:rPr>
              <a:t>1944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by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Jack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Chalker, </a:t>
            </a: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and  courtesy </a:t>
            </a:r>
            <a:r>
              <a:rPr sz="1000" i="1" spc="-105" dirty="0">
                <a:solidFill>
                  <a:srgbClr val="231F20"/>
                </a:solidFill>
                <a:latin typeface="Verdana"/>
                <a:cs typeface="Verdana"/>
              </a:rPr>
              <a:t>N.</a:t>
            </a:r>
            <a:r>
              <a:rPr sz="1000" i="1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Pearson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1</a:t>
            </a:fld>
            <a:endParaRPr spc="-4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Calibri</vt:lpstr>
      <vt:lpstr>Lucida Sans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Gill Wareing</cp:lastModifiedBy>
  <cp:revision>1</cp:revision>
  <dcterms:created xsi:type="dcterms:W3CDTF">2020-08-13T15:52:27Z</dcterms:created>
  <dcterms:modified xsi:type="dcterms:W3CDTF">2020-08-13T18:16:57Z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2020-08-13T00:00:00Z</vt:filetime>
  </property>
</Properties>
</file>