
<file path=[Content_Types].xml><?xml version="1.0" encoding="utf-8"?>
<Types xmlns="http://schemas.openxmlformats.org/package/2006/content-types">
  <Default Extension="jpg" ContentType="image/jp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70" r:id="rId2"/>
  </p:sldIdLst>
  <p:sldSz cx="7556500" cy="10693400"/>
  <p:notesSz cx="7556500" cy="10693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49" d="100"/>
          <a:sy n="49" d="100"/>
        </p:scale>
        <p:origin x="2024" y="3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8/13/2020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231F20"/>
                </a:solidFill>
                <a:latin typeface="Arial Unicode MS"/>
                <a:cs typeface="Arial Unicode MS"/>
              </a:defRPr>
            </a:lvl1pPr>
          </a:lstStyle>
          <a:p>
            <a:pPr marL="38100">
              <a:lnSpc>
                <a:spcPct val="100000"/>
              </a:lnSpc>
              <a:spcBef>
                <a:spcPts val="150"/>
              </a:spcBef>
            </a:pPr>
            <a:fld id="{81D60167-4931-47E6-BA6A-407CBD079E47}" type="slidenum">
              <a:rPr spc="-40" dirty="0"/>
              <a:t>‹#›</a:t>
            </a:fld>
            <a:endParaRPr spc="-40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750" b="0" i="0">
                <a:solidFill>
                  <a:schemeClr val="bg1"/>
                </a:solidFill>
                <a:latin typeface="Arial Unicode MS"/>
                <a:cs typeface="Arial Unicode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500" b="1" i="0">
                <a:solidFill>
                  <a:srgbClr val="231F20"/>
                </a:solidFill>
                <a:latin typeface="Lucida Sans"/>
                <a:cs typeface="Lucida Sans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8/13/2020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231F20"/>
                </a:solidFill>
                <a:latin typeface="Arial Unicode MS"/>
                <a:cs typeface="Arial Unicode MS"/>
              </a:defRPr>
            </a:lvl1pPr>
          </a:lstStyle>
          <a:p>
            <a:pPr marL="38100">
              <a:lnSpc>
                <a:spcPct val="100000"/>
              </a:lnSpc>
              <a:spcBef>
                <a:spcPts val="150"/>
              </a:spcBef>
            </a:pPr>
            <a:fld id="{81D60167-4931-47E6-BA6A-407CBD079E47}" type="slidenum">
              <a:rPr spc="-40" dirty="0"/>
              <a:t>‹#›</a:t>
            </a:fld>
            <a:endParaRPr spc="-40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457200" y="1248354"/>
            <a:ext cx="1828800" cy="0"/>
          </a:xfrm>
          <a:custGeom>
            <a:avLst/>
            <a:gdLst/>
            <a:ahLst/>
            <a:cxnLst/>
            <a:rect l="l" t="t" r="r" b="b"/>
            <a:pathLst>
              <a:path w="1828800">
                <a:moveTo>
                  <a:pt x="0" y="0"/>
                </a:moveTo>
                <a:lnTo>
                  <a:pt x="182880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750" b="0" i="0">
                <a:solidFill>
                  <a:schemeClr val="bg1"/>
                </a:solidFill>
                <a:latin typeface="Arial Unicode MS"/>
                <a:cs typeface="Arial Unicode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8/13/2020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231F20"/>
                </a:solidFill>
                <a:latin typeface="Arial Unicode MS"/>
                <a:cs typeface="Arial Unicode MS"/>
              </a:defRPr>
            </a:lvl1pPr>
          </a:lstStyle>
          <a:p>
            <a:pPr marL="38100">
              <a:lnSpc>
                <a:spcPct val="100000"/>
              </a:lnSpc>
              <a:spcBef>
                <a:spcPts val="150"/>
              </a:spcBef>
            </a:pPr>
            <a:fld id="{81D60167-4931-47E6-BA6A-407CBD079E47}" type="slidenum">
              <a:rPr spc="-40" dirty="0"/>
              <a:t>‹#›</a:t>
            </a:fld>
            <a:endParaRPr spc="-40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750" b="0" i="0">
                <a:solidFill>
                  <a:schemeClr val="bg1"/>
                </a:solidFill>
                <a:latin typeface="Arial Unicode MS"/>
                <a:cs typeface="Arial Unicode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8/13/2020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231F20"/>
                </a:solidFill>
                <a:latin typeface="Arial Unicode MS"/>
                <a:cs typeface="Arial Unicode MS"/>
              </a:defRPr>
            </a:lvl1pPr>
          </a:lstStyle>
          <a:p>
            <a:pPr marL="38100">
              <a:lnSpc>
                <a:spcPct val="100000"/>
              </a:lnSpc>
              <a:spcBef>
                <a:spcPts val="150"/>
              </a:spcBef>
            </a:pPr>
            <a:fld id="{81D60167-4931-47E6-BA6A-407CBD079E47}" type="slidenum">
              <a:rPr spc="-40" dirty="0"/>
              <a:t>‹#›</a:t>
            </a:fld>
            <a:endParaRPr spc="-40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8/13/2020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231F20"/>
                </a:solidFill>
                <a:latin typeface="Arial Unicode MS"/>
                <a:cs typeface="Arial Unicode MS"/>
              </a:defRPr>
            </a:lvl1pPr>
          </a:lstStyle>
          <a:p>
            <a:pPr marL="38100">
              <a:lnSpc>
                <a:spcPct val="100000"/>
              </a:lnSpc>
              <a:spcBef>
                <a:spcPts val="150"/>
              </a:spcBef>
            </a:pPr>
            <a:fld id="{81D60167-4931-47E6-BA6A-407CBD079E47}" type="slidenum">
              <a:rPr spc="-40" dirty="0"/>
              <a:t>‹#›</a:t>
            </a:fld>
            <a:endParaRPr spc="-40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40099" y="255961"/>
            <a:ext cx="1725930" cy="4064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750" b="0" i="0">
                <a:solidFill>
                  <a:schemeClr val="bg1"/>
                </a:solidFill>
                <a:latin typeface="Arial Unicode MS"/>
                <a:cs typeface="Arial Unicode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640900" y="3585502"/>
            <a:ext cx="3448050" cy="66611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500" b="1" i="0">
                <a:solidFill>
                  <a:srgbClr val="231F20"/>
                </a:solidFill>
                <a:latin typeface="Lucida Sans"/>
                <a:cs typeface="Lucida Sans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8/13/2020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206899" y="10369714"/>
            <a:ext cx="243840" cy="2241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231F20"/>
                </a:solidFill>
                <a:latin typeface="Arial Unicode MS"/>
                <a:cs typeface="Arial Unicode MS"/>
              </a:defRPr>
            </a:lvl1pPr>
          </a:lstStyle>
          <a:p>
            <a:pPr marL="38100">
              <a:lnSpc>
                <a:spcPct val="100000"/>
              </a:lnSpc>
              <a:spcBef>
                <a:spcPts val="150"/>
              </a:spcBef>
            </a:pPr>
            <a:fld id="{81D60167-4931-47E6-BA6A-407CBD079E47}" type="slidenum">
              <a:rPr spc="-40" dirty="0"/>
              <a:t>‹#›</a:t>
            </a:fld>
            <a:endParaRPr spc="-4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004659" y="0"/>
            <a:ext cx="381000" cy="4590415"/>
          </a:xfrm>
          <a:custGeom>
            <a:avLst/>
            <a:gdLst/>
            <a:ahLst/>
            <a:cxnLst/>
            <a:rect l="l" t="t" r="r" b="b"/>
            <a:pathLst>
              <a:path w="381000" h="4590415">
                <a:moveTo>
                  <a:pt x="381000" y="0"/>
                </a:moveTo>
                <a:lnTo>
                  <a:pt x="0" y="0"/>
                </a:lnTo>
                <a:lnTo>
                  <a:pt x="0" y="4590008"/>
                </a:lnTo>
                <a:lnTo>
                  <a:pt x="381000" y="4590008"/>
                </a:lnTo>
                <a:lnTo>
                  <a:pt x="381000" y="0"/>
                </a:lnTo>
                <a:close/>
              </a:path>
            </a:pathLst>
          </a:custGeom>
          <a:solidFill>
            <a:srgbClr val="2B50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7004216" y="402103"/>
            <a:ext cx="439420" cy="4028440"/>
          </a:xfrm>
          <a:prstGeom prst="rect">
            <a:avLst/>
          </a:prstGeom>
        </p:spPr>
        <p:txBody>
          <a:bodyPr vert="vert" wrap="square" lIns="0" tIns="2603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4"/>
              </a:spcBef>
            </a:pPr>
            <a:r>
              <a:rPr sz="2500" spc="254" dirty="0">
                <a:solidFill>
                  <a:srgbClr val="FFFFFF"/>
                </a:solidFill>
                <a:latin typeface="Arial Unicode MS"/>
                <a:cs typeface="Arial Unicode MS"/>
              </a:rPr>
              <a:t>W</a:t>
            </a:r>
            <a:r>
              <a:rPr sz="1750" spc="254" dirty="0">
                <a:solidFill>
                  <a:srgbClr val="FFFFFF"/>
                </a:solidFill>
                <a:latin typeface="Arial Unicode MS"/>
                <a:cs typeface="Arial Unicode MS"/>
              </a:rPr>
              <a:t>orksheet </a:t>
            </a:r>
            <a:r>
              <a:rPr sz="2500" spc="-20" dirty="0">
                <a:solidFill>
                  <a:srgbClr val="FFFFFF"/>
                </a:solidFill>
                <a:latin typeface="Arial Unicode MS"/>
                <a:cs typeface="Arial Unicode MS"/>
              </a:rPr>
              <a:t>3 </a:t>
            </a:r>
            <a:r>
              <a:rPr sz="2500" spc="110" dirty="0">
                <a:solidFill>
                  <a:srgbClr val="FFFFFF"/>
                </a:solidFill>
                <a:latin typeface="Arial Unicode MS"/>
                <a:cs typeface="Arial Unicode MS"/>
              </a:rPr>
              <a:t>- </a:t>
            </a:r>
            <a:r>
              <a:rPr sz="2500" spc="185" dirty="0">
                <a:solidFill>
                  <a:srgbClr val="FFFFFF"/>
                </a:solidFill>
                <a:latin typeface="Arial Unicode MS"/>
                <a:cs typeface="Arial Unicode MS"/>
              </a:rPr>
              <a:t>b</a:t>
            </a:r>
            <a:r>
              <a:rPr sz="1750" spc="185" dirty="0">
                <a:solidFill>
                  <a:srgbClr val="FFFFFF"/>
                </a:solidFill>
                <a:latin typeface="Arial Unicode MS"/>
                <a:cs typeface="Arial Unicode MS"/>
              </a:rPr>
              <a:t>Amboo</a:t>
            </a:r>
            <a:r>
              <a:rPr sz="1750" spc="-265" dirty="0">
                <a:solidFill>
                  <a:srgbClr val="FFFFFF"/>
                </a:solidFill>
                <a:latin typeface="Arial Unicode MS"/>
                <a:cs typeface="Arial Unicode MS"/>
              </a:rPr>
              <a:t> </a:t>
            </a:r>
            <a:r>
              <a:rPr sz="1750" spc="280" dirty="0">
                <a:solidFill>
                  <a:srgbClr val="FFFFFF"/>
                </a:solidFill>
                <a:latin typeface="Arial Unicode MS"/>
                <a:cs typeface="Arial Unicode MS"/>
              </a:rPr>
              <a:t>picture</a:t>
            </a:r>
            <a:endParaRPr sz="1750">
              <a:latin typeface="Arial Unicode MS"/>
              <a:cs typeface="Arial Unicode MS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49936" y="563397"/>
            <a:ext cx="6521665" cy="977760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6787742" y="7106638"/>
            <a:ext cx="344170" cy="3048635"/>
          </a:xfrm>
          <a:prstGeom prst="rect">
            <a:avLst/>
          </a:prstGeom>
        </p:spPr>
        <p:txBody>
          <a:bodyPr vert="vert" wrap="square" lIns="0" tIns="1841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45"/>
              </a:spcBef>
            </a:pPr>
            <a:r>
              <a:rPr sz="1000" i="1" spc="-75" dirty="0">
                <a:solidFill>
                  <a:srgbClr val="231F20"/>
                </a:solidFill>
                <a:latin typeface="Verdana"/>
                <a:cs typeface="Verdana"/>
              </a:rPr>
              <a:t>Greetings </a:t>
            </a:r>
            <a:r>
              <a:rPr sz="1000" i="1" spc="-85" dirty="0">
                <a:solidFill>
                  <a:srgbClr val="231F20"/>
                </a:solidFill>
                <a:latin typeface="Verdana"/>
                <a:cs typeface="Verdana"/>
              </a:rPr>
              <a:t>card, </a:t>
            </a:r>
            <a:r>
              <a:rPr sz="1000" i="1" spc="-70" dirty="0">
                <a:solidFill>
                  <a:srgbClr val="231F20"/>
                </a:solidFill>
                <a:latin typeface="Verdana"/>
                <a:cs typeface="Verdana"/>
              </a:rPr>
              <a:t>back </a:t>
            </a:r>
            <a:r>
              <a:rPr sz="1000" i="1" spc="-85" dirty="0">
                <a:solidFill>
                  <a:srgbClr val="231F20"/>
                </a:solidFill>
                <a:latin typeface="Verdana"/>
                <a:cs typeface="Verdana"/>
              </a:rPr>
              <a:t>page, </a:t>
            </a:r>
            <a:r>
              <a:rPr sz="1000" i="1" spc="-150" dirty="0">
                <a:solidFill>
                  <a:srgbClr val="231F20"/>
                </a:solidFill>
                <a:latin typeface="Verdana"/>
                <a:cs typeface="Verdana"/>
              </a:rPr>
              <a:t>1944 </a:t>
            </a:r>
            <a:r>
              <a:rPr sz="1000" i="1" spc="-95" dirty="0">
                <a:solidFill>
                  <a:srgbClr val="231F20"/>
                </a:solidFill>
                <a:latin typeface="Verdana"/>
                <a:cs typeface="Verdana"/>
              </a:rPr>
              <a:t>by </a:t>
            </a:r>
            <a:r>
              <a:rPr sz="1000" i="1" spc="-80" dirty="0">
                <a:solidFill>
                  <a:srgbClr val="231F20"/>
                </a:solidFill>
                <a:latin typeface="Verdana"/>
                <a:cs typeface="Verdana"/>
              </a:rPr>
              <a:t>Jack </a:t>
            </a:r>
            <a:r>
              <a:rPr sz="1000" i="1" spc="-90" dirty="0">
                <a:solidFill>
                  <a:srgbClr val="231F20"/>
                </a:solidFill>
                <a:latin typeface="Verdana"/>
                <a:cs typeface="Verdana"/>
              </a:rPr>
              <a:t>Chalker, </a:t>
            </a:r>
            <a:r>
              <a:rPr sz="1000" i="1" spc="-210" dirty="0">
                <a:solidFill>
                  <a:srgbClr val="231F20"/>
                </a:solidFill>
                <a:latin typeface="Verdana"/>
                <a:cs typeface="Verdana"/>
              </a:rPr>
              <a:t>© </a:t>
            </a:r>
            <a:r>
              <a:rPr sz="1000" i="1" spc="-75" dirty="0">
                <a:solidFill>
                  <a:srgbClr val="231F20"/>
                </a:solidFill>
                <a:latin typeface="Verdana"/>
                <a:cs typeface="Verdana"/>
              </a:rPr>
              <a:t>and  courtesy </a:t>
            </a:r>
            <a:r>
              <a:rPr sz="1000" i="1" spc="-105" dirty="0">
                <a:solidFill>
                  <a:srgbClr val="231F20"/>
                </a:solidFill>
                <a:latin typeface="Verdana"/>
                <a:cs typeface="Verdana"/>
              </a:rPr>
              <a:t>N.</a:t>
            </a:r>
            <a:r>
              <a:rPr sz="1000" i="1" spc="-130" dirty="0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sz="1000" i="1" spc="-65" dirty="0">
                <a:solidFill>
                  <a:srgbClr val="231F20"/>
                </a:solidFill>
                <a:latin typeface="Verdana"/>
                <a:cs typeface="Verdana"/>
              </a:rPr>
              <a:t>Pearson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905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50"/>
              </a:spcBef>
            </a:pPr>
            <a:fld id="{81D60167-4931-47E6-BA6A-407CBD079E47}" type="slidenum">
              <a:rPr spc="-40" dirty="0"/>
              <a:t>1</a:t>
            </a:fld>
            <a:endParaRPr spc="-4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Words>23</Words>
  <Application>Microsoft Office PowerPoint</Application>
  <PresentationFormat>Custom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 Unicode MS</vt:lpstr>
      <vt:lpstr>Calibri</vt:lpstr>
      <vt:lpstr>Lucida Sans</vt:lpstr>
      <vt:lpstr>Verdana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Gill Wareing</cp:lastModifiedBy>
  <cp:revision>1</cp:revision>
  <dcterms:created xsi:type="dcterms:W3CDTF">2020-08-13T15:52:27Z</dcterms:created>
  <dcterms:modified xsi:type="dcterms:W3CDTF">2020-08-13T18:16:57Z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2020-07-14T00:00:00Z</vt:filetime>
  </property>
  <property fmtid="{D5CDD505-2E9C-101B-9397-08002B2CF9AE}" pid="3" name="Creator">
    <vt:lpwstr>Adobe InDesign 15.1 (Windows)</vt:lpwstr>
  </property>
  <property fmtid="{D5CDD505-2E9C-101B-9397-08002B2CF9AE}" pid="4" name="LastSaved">
    <vt:filetime>2020-08-13T00:00:00Z</vt:filetime>
  </property>
</Properties>
</file>