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7361" y="538251"/>
            <a:ext cx="4056646" cy="4992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8282" y="3744233"/>
            <a:ext cx="344170" cy="2053589"/>
          </a:xfrm>
          <a:prstGeom prst="rect">
            <a:avLst/>
          </a:prstGeom>
        </p:spPr>
        <p:txBody>
          <a:bodyPr vert="vert" wrap="square" lIns="0" tIns="1841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45"/>
              </a:spcBef>
            </a:pP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A patella </a:t>
            </a:r>
            <a:r>
              <a:rPr sz="1000" i="1" spc="-110" dirty="0">
                <a:solidFill>
                  <a:srgbClr val="231F20"/>
                </a:solidFill>
                <a:latin typeface="Verdana"/>
                <a:cs typeface="Verdana"/>
              </a:rPr>
              <a:t>hammer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for testing</a:t>
            </a:r>
            <a:r>
              <a:rPr sz="1000" i="1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reflexes, 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photograph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M.</a:t>
            </a:r>
            <a:r>
              <a:rPr sz="1000" i="1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70" dirty="0">
                <a:solidFill>
                  <a:srgbClr val="231F20"/>
                </a:solidFill>
                <a:latin typeface="Verdana"/>
                <a:cs typeface="Verdana"/>
              </a:rPr>
              <a:t>Parkes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08801" y="0"/>
            <a:ext cx="835660" cy="3563620"/>
          </a:xfrm>
          <a:custGeom>
            <a:avLst/>
            <a:gdLst/>
            <a:ahLst/>
            <a:cxnLst/>
            <a:rect l="l" t="t" r="r" b="b"/>
            <a:pathLst>
              <a:path w="835659" h="3563620">
                <a:moveTo>
                  <a:pt x="835202" y="0"/>
                </a:moveTo>
                <a:lnTo>
                  <a:pt x="454202" y="0"/>
                </a:lnTo>
                <a:lnTo>
                  <a:pt x="328803" y="0"/>
                </a:lnTo>
                <a:lnTo>
                  <a:pt x="0" y="0"/>
                </a:lnTo>
                <a:lnTo>
                  <a:pt x="0" y="3563251"/>
                </a:lnTo>
                <a:lnTo>
                  <a:pt x="454202" y="3563251"/>
                </a:lnTo>
                <a:lnTo>
                  <a:pt x="454202" y="2249246"/>
                </a:lnTo>
                <a:lnTo>
                  <a:pt x="835202" y="2249246"/>
                </a:lnTo>
                <a:lnTo>
                  <a:pt x="835202" y="0"/>
                </a:lnTo>
                <a:close/>
              </a:path>
            </a:pathLst>
          </a:custGeom>
          <a:solidFill>
            <a:srgbClr val="3F88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90723" y="222853"/>
            <a:ext cx="666849" cy="2503170"/>
          </a:xfrm>
          <a:prstGeom prst="rect">
            <a:avLst/>
          </a:prstGeom>
        </p:spPr>
        <p:txBody>
          <a:bodyPr vert="vert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500" spc="254" dirty="0">
                <a:solidFill>
                  <a:srgbClr val="FFFFFF"/>
                </a:solidFill>
                <a:latin typeface="Arial Unicode MS"/>
                <a:cs typeface="Arial Unicode MS"/>
              </a:rPr>
              <a:t>W</a:t>
            </a:r>
            <a:r>
              <a:rPr sz="1750" spc="254" dirty="0">
                <a:solidFill>
                  <a:srgbClr val="FFFFFF"/>
                </a:solidFill>
                <a:latin typeface="Arial Unicode MS"/>
                <a:cs typeface="Arial Unicode MS"/>
              </a:rPr>
              <a:t>orksheet</a:t>
            </a:r>
            <a:r>
              <a:rPr sz="1750" spc="135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2500" spc="-204" dirty="0">
                <a:solidFill>
                  <a:srgbClr val="FFFFFF"/>
                </a:solidFill>
                <a:latin typeface="Arial Unicode MS"/>
                <a:cs typeface="Arial Unicode MS"/>
              </a:rPr>
              <a:t>7</a:t>
            </a:r>
            <a:endParaRPr sz="250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en-GB" sz="1600" i="1" spc="80" dirty="0">
                <a:solidFill>
                  <a:srgbClr val="FFFFFF"/>
                </a:solidFill>
                <a:latin typeface="Verdana"/>
                <a:cs typeface="Verdana"/>
              </a:rPr>
              <a:t>inventor</a:t>
            </a:r>
            <a:r>
              <a:rPr sz="1750" i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600" i="1" spc="160" dirty="0">
                <a:solidFill>
                  <a:srgbClr val="FFFFFF"/>
                </a:solidFill>
                <a:latin typeface="Verdana"/>
                <a:cs typeface="Verdana"/>
              </a:rPr>
              <a:t>challenge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8004" y="5915418"/>
            <a:ext cx="2523045" cy="4236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6282" y="5675303"/>
            <a:ext cx="496570" cy="4232910"/>
          </a:xfrm>
          <a:prstGeom prst="rect">
            <a:avLst/>
          </a:prstGeom>
        </p:spPr>
        <p:txBody>
          <a:bodyPr vert="vert" wrap="square" lIns="0" tIns="1841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45"/>
              </a:spcBef>
            </a:pP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Bamboo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dental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chair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made </a:t>
            </a:r>
            <a:r>
              <a:rPr sz="1000" i="1" spc="-85" dirty="0">
                <a:solidFill>
                  <a:srgbClr val="231F20"/>
                </a:solidFill>
                <a:latin typeface="Verdana"/>
                <a:cs typeface="Verdana"/>
              </a:rPr>
              <a:t>at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Chungkai </a:t>
            </a:r>
            <a:r>
              <a:rPr sz="1000" i="1" spc="-65" dirty="0">
                <a:solidFill>
                  <a:srgbClr val="231F20"/>
                </a:solidFill>
                <a:latin typeface="Verdana"/>
                <a:cs typeface="Verdana"/>
              </a:rPr>
              <a:t>Hospital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camp Thailand, sketched</a:t>
            </a:r>
            <a:r>
              <a:rPr sz="1000" i="1" spc="-2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95" dirty="0">
                <a:solidFill>
                  <a:srgbClr val="231F20"/>
                </a:solidFill>
                <a:latin typeface="Verdana"/>
                <a:cs typeface="Verdana"/>
              </a:rPr>
              <a:t>by 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Lieutenant </a:t>
            </a:r>
            <a:r>
              <a:rPr sz="1000" i="1" spc="-120" dirty="0">
                <a:solidFill>
                  <a:srgbClr val="231F20"/>
                </a:solidFill>
                <a:latin typeface="Verdana"/>
                <a:cs typeface="Verdana"/>
              </a:rPr>
              <a:t>F.</a:t>
            </a:r>
            <a:r>
              <a:rPr sz="1000" i="1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100" dirty="0">
                <a:solidFill>
                  <a:srgbClr val="231F20"/>
                </a:solidFill>
                <a:latin typeface="Verdana"/>
                <a:cs typeface="Verdana"/>
              </a:rPr>
              <a:t>Ransome-Smith,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i="1" spc="-210" dirty="0">
                <a:solidFill>
                  <a:srgbClr val="231F20"/>
                </a:solidFill>
                <a:latin typeface="Verdana"/>
                <a:cs typeface="Verdana"/>
              </a:rPr>
              <a:t>© </a:t>
            </a:r>
            <a:r>
              <a:rPr sz="1000" i="1" spc="-80" dirty="0">
                <a:solidFill>
                  <a:srgbClr val="231F20"/>
                </a:solidFill>
                <a:latin typeface="Verdana"/>
                <a:cs typeface="Verdana"/>
              </a:rPr>
              <a:t>courtesy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C. Ransome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and </a:t>
            </a:r>
            <a:r>
              <a:rPr sz="1000" i="1" spc="-90" dirty="0">
                <a:solidFill>
                  <a:srgbClr val="231F20"/>
                </a:solidFill>
                <a:latin typeface="Verdana"/>
                <a:cs typeface="Verdana"/>
              </a:rPr>
              <a:t>Museum </a:t>
            </a:r>
            <a:r>
              <a:rPr sz="1000" i="1" spc="-75" dirty="0">
                <a:solidFill>
                  <a:srgbClr val="231F20"/>
                </a:solidFill>
                <a:latin typeface="Verdana"/>
                <a:cs typeface="Verdana"/>
              </a:rPr>
              <a:t>of </a:t>
            </a:r>
            <a:r>
              <a:rPr sz="1000" i="1" spc="-60" dirty="0">
                <a:solidFill>
                  <a:srgbClr val="231F20"/>
                </a:solidFill>
                <a:latin typeface="Verdana"/>
                <a:cs typeface="Verdana"/>
              </a:rPr>
              <a:t>Military</a:t>
            </a:r>
            <a:r>
              <a:rPr sz="1000" i="1" spc="-22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i="1" spc="-55" dirty="0">
                <a:solidFill>
                  <a:srgbClr val="231F20"/>
                </a:solidFill>
                <a:latin typeface="Verdana"/>
                <a:cs typeface="Verdana"/>
              </a:rPr>
              <a:t>Medicine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06899" y="10369714"/>
            <a:ext cx="245745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1</a:t>
            </a:fld>
            <a:endParaRPr sz="1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Calibri</vt:lpstr>
      <vt:lpstr>Lucida Sans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Gill Wareing</cp:lastModifiedBy>
  <cp:revision>1</cp:revision>
  <dcterms:created xsi:type="dcterms:W3CDTF">2020-08-13T15:52:27Z</dcterms:created>
  <dcterms:modified xsi:type="dcterms:W3CDTF">2020-08-13T20:28:56Z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