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6" r:id="rId2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202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1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1248354"/>
            <a:ext cx="1828800" cy="0"/>
          </a:xfrm>
          <a:custGeom>
            <a:avLst/>
            <a:gdLst/>
            <a:ahLst/>
            <a:cxnLst/>
            <a:rect l="l" t="t" r="r" b="b"/>
            <a:pathLst>
              <a:path w="1828800">
                <a:moveTo>
                  <a:pt x="0" y="0"/>
                </a:moveTo>
                <a:lnTo>
                  <a:pt x="18288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0099" y="255961"/>
            <a:ext cx="1725930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40900" y="3585502"/>
            <a:ext cx="3448050" cy="6661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1" i="0">
                <a:solidFill>
                  <a:srgbClr val="231F20"/>
                </a:solidFill>
                <a:latin typeface="Lucida Sans"/>
                <a:cs typeface="Lucida San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06899" y="10369714"/>
            <a:ext cx="243840" cy="2241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 Unicode MS"/>
                <a:cs typeface="Arial Unicode MS"/>
              </a:defRPr>
            </a:lvl1pPr>
          </a:lstStyle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pc="-40" dirty="0"/>
              <a:t>‹#›</a:t>
            </a:fld>
            <a:endParaRPr spc="-4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07361" y="538251"/>
            <a:ext cx="4056646" cy="49926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698282" y="3744233"/>
            <a:ext cx="344170" cy="2053589"/>
          </a:xfrm>
          <a:prstGeom prst="rect">
            <a:avLst/>
          </a:prstGeom>
        </p:spPr>
        <p:txBody>
          <a:bodyPr vert="vert" wrap="square" lIns="0" tIns="1841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45"/>
              </a:spcBef>
            </a:pPr>
            <a:r>
              <a:rPr sz="1000" i="1" spc="-70" dirty="0">
                <a:solidFill>
                  <a:srgbClr val="231F20"/>
                </a:solidFill>
                <a:latin typeface="Verdana"/>
                <a:cs typeface="Verdana"/>
              </a:rPr>
              <a:t>A patella </a:t>
            </a:r>
            <a:r>
              <a:rPr sz="1000" i="1" spc="-110" dirty="0">
                <a:solidFill>
                  <a:srgbClr val="231F20"/>
                </a:solidFill>
                <a:latin typeface="Verdana"/>
                <a:cs typeface="Verdana"/>
              </a:rPr>
              <a:t>hammer </a:t>
            </a:r>
            <a:r>
              <a:rPr sz="1000" i="1" spc="-80" dirty="0">
                <a:solidFill>
                  <a:srgbClr val="231F20"/>
                </a:solidFill>
                <a:latin typeface="Verdana"/>
                <a:cs typeface="Verdana"/>
              </a:rPr>
              <a:t>for testing</a:t>
            </a:r>
            <a:r>
              <a:rPr sz="1000" i="1" spc="-16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000" i="1" spc="-90" dirty="0">
                <a:solidFill>
                  <a:srgbClr val="231F20"/>
                </a:solidFill>
                <a:latin typeface="Verdana"/>
                <a:cs typeface="Verdana"/>
              </a:rPr>
              <a:t>reflexes,  </a:t>
            </a:r>
            <a:r>
              <a:rPr sz="1000" i="1" spc="-80" dirty="0">
                <a:solidFill>
                  <a:srgbClr val="231F20"/>
                </a:solidFill>
                <a:latin typeface="Verdana"/>
                <a:cs typeface="Verdana"/>
              </a:rPr>
              <a:t>photograph </a:t>
            </a:r>
            <a:r>
              <a:rPr sz="1000" i="1" spc="-75" dirty="0">
                <a:solidFill>
                  <a:srgbClr val="231F20"/>
                </a:solidFill>
                <a:latin typeface="Verdana"/>
                <a:cs typeface="Verdana"/>
              </a:rPr>
              <a:t>courtesy </a:t>
            </a:r>
            <a:r>
              <a:rPr sz="1000" i="1" spc="-90" dirty="0">
                <a:solidFill>
                  <a:srgbClr val="231F20"/>
                </a:solidFill>
                <a:latin typeface="Verdana"/>
                <a:cs typeface="Verdana"/>
              </a:rPr>
              <a:t>M.</a:t>
            </a:r>
            <a:r>
              <a:rPr sz="1000" i="1" spc="-16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000" i="1" spc="-70" dirty="0">
                <a:solidFill>
                  <a:srgbClr val="231F20"/>
                </a:solidFill>
                <a:latin typeface="Verdana"/>
                <a:cs typeface="Verdana"/>
              </a:rPr>
              <a:t>Parkes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08801" y="0"/>
            <a:ext cx="835660" cy="3563620"/>
          </a:xfrm>
          <a:custGeom>
            <a:avLst/>
            <a:gdLst/>
            <a:ahLst/>
            <a:cxnLst/>
            <a:rect l="l" t="t" r="r" b="b"/>
            <a:pathLst>
              <a:path w="835659" h="3563620">
                <a:moveTo>
                  <a:pt x="835202" y="0"/>
                </a:moveTo>
                <a:lnTo>
                  <a:pt x="454202" y="0"/>
                </a:lnTo>
                <a:lnTo>
                  <a:pt x="328803" y="0"/>
                </a:lnTo>
                <a:lnTo>
                  <a:pt x="0" y="0"/>
                </a:lnTo>
                <a:lnTo>
                  <a:pt x="0" y="3563251"/>
                </a:lnTo>
                <a:lnTo>
                  <a:pt x="454202" y="3563251"/>
                </a:lnTo>
                <a:lnTo>
                  <a:pt x="454202" y="2249246"/>
                </a:lnTo>
                <a:lnTo>
                  <a:pt x="835202" y="2249246"/>
                </a:lnTo>
                <a:lnTo>
                  <a:pt x="835202" y="0"/>
                </a:lnTo>
                <a:close/>
              </a:path>
            </a:pathLst>
          </a:custGeom>
          <a:solidFill>
            <a:srgbClr val="3F88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690723" y="222853"/>
            <a:ext cx="666849" cy="2503170"/>
          </a:xfrm>
          <a:prstGeom prst="rect">
            <a:avLst/>
          </a:prstGeom>
        </p:spPr>
        <p:txBody>
          <a:bodyPr vert="vert" wrap="square" lIns="0" tIns="2603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4"/>
              </a:spcBef>
            </a:pPr>
            <a:r>
              <a:rPr sz="2500" spc="254" dirty="0">
                <a:solidFill>
                  <a:srgbClr val="FFFFFF"/>
                </a:solidFill>
                <a:latin typeface="Arial Unicode MS"/>
                <a:cs typeface="Arial Unicode MS"/>
              </a:rPr>
              <a:t>W</a:t>
            </a:r>
            <a:r>
              <a:rPr sz="1750" spc="254" dirty="0">
                <a:solidFill>
                  <a:srgbClr val="FFFFFF"/>
                </a:solidFill>
                <a:latin typeface="Arial Unicode MS"/>
                <a:cs typeface="Arial Unicode MS"/>
              </a:rPr>
              <a:t>orksheet</a:t>
            </a:r>
            <a:r>
              <a:rPr sz="1750" spc="135" dirty="0">
                <a:solidFill>
                  <a:srgbClr val="FFFFFF"/>
                </a:solidFill>
                <a:latin typeface="Arial Unicode MS"/>
                <a:cs typeface="Arial Unicode MS"/>
              </a:rPr>
              <a:t> </a:t>
            </a:r>
            <a:r>
              <a:rPr sz="2500" spc="-204" dirty="0">
                <a:solidFill>
                  <a:srgbClr val="FFFFFF"/>
                </a:solidFill>
                <a:latin typeface="Arial Unicode MS"/>
                <a:cs typeface="Arial Unicode MS"/>
              </a:rPr>
              <a:t>7</a:t>
            </a:r>
            <a:endParaRPr sz="2500" dirty="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lang="en-GB" sz="1600" i="1" spc="80" dirty="0">
                <a:solidFill>
                  <a:srgbClr val="FFFFFF"/>
                </a:solidFill>
                <a:latin typeface="Verdana"/>
                <a:cs typeface="Verdana"/>
              </a:rPr>
              <a:t>inventor</a:t>
            </a:r>
            <a:r>
              <a:rPr sz="1750" i="1" spc="-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lang="en-GB" sz="1600" i="1" spc="160" dirty="0">
                <a:solidFill>
                  <a:srgbClr val="FFFFFF"/>
                </a:solidFill>
                <a:latin typeface="Verdana"/>
                <a:cs typeface="Verdana"/>
              </a:rPr>
              <a:t>challenge</a:t>
            </a:r>
            <a:endParaRPr sz="1600" dirty="0">
              <a:latin typeface="Verdana"/>
              <a:cs typeface="Verdan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48004" y="5915418"/>
            <a:ext cx="2523045" cy="423658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726282" y="5675303"/>
            <a:ext cx="496570" cy="4232910"/>
          </a:xfrm>
          <a:prstGeom prst="rect">
            <a:avLst/>
          </a:prstGeom>
        </p:spPr>
        <p:txBody>
          <a:bodyPr vert="vert" wrap="square" lIns="0" tIns="1841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45"/>
              </a:spcBef>
            </a:pPr>
            <a:r>
              <a:rPr sz="1000" i="1" spc="-85" dirty="0">
                <a:solidFill>
                  <a:srgbClr val="231F20"/>
                </a:solidFill>
                <a:latin typeface="Verdana"/>
                <a:cs typeface="Verdana"/>
              </a:rPr>
              <a:t>Bamboo </a:t>
            </a:r>
            <a:r>
              <a:rPr sz="1000" i="1" spc="-75" dirty="0">
                <a:solidFill>
                  <a:srgbClr val="231F20"/>
                </a:solidFill>
                <a:latin typeface="Verdana"/>
                <a:cs typeface="Verdana"/>
              </a:rPr>
              <a:t>dental </a:t>
            </a:r>
            <a:r>
              <a:rPr sz="1000" i="1" spc="-65" dirty="0">
                <a:solidFill>
                  <a:srgbClr val="231F20"/>
                </a:solidFill>
                <a:latin typeface="Verdana"/>
                <a:cs typeface="Verdana"/>
              </a:rPr>
              <a:t>chair </a:t>
            </a:r>
            <a:r>
              <a:rPr sz="1000" i="1" spc="-100" dirty="0">
                <a:solidFill>
                  <a:srgbClr val="231F20"/>
                </a:solidFill>
                <a:latin typeface="Verdana"/>
                <a:cs typeface="Verdana"/>
              </a:rPr>
              <a:t>made </a:t>
            </a:r>
            <a:r>
              <a:rPr sz="1000" i="1" spc="-85" dirty="0">
                <a:solidFill>
                  <a:srgbClr val="231F20"/>
                </a:solidFill>
                <a:latin typeface="Verdana"/>
                <a:cs typeface="Verdana"/>
              </a:rPr>
              <a:t>at </a:t>
            </a:r>
            <a:r>
              <a:rPr sz="1000" i="1" spc="-75" dirty="0">
                <a:solidFill>
                  <a:srgbClr val="231F20"/>
                </a:solidFill>
                <a:latin typeface="Verdana"/>
                <a:cs typeface="Verdana"/>
              </a:rPr>
              <a:t>Chungkai </a:t>
            </a:r>
            <a:r>
              <a:rPr sz="1000" i="1" spc="-65" dirty="0">
                <a:solidFill>
                  <a:srgbClr val="231F20"/>
                </a:solidFill>
                <a:latin typeface="Verdana"/>
                <a:cs typeface="Verdana"/>
              </a:rPr>
              <a:t>Hospital </a:t>
            </a:r>
            <a:r>
              <a:rPr sz="1000" i="1" spc="-80" dirty="0">
                <a:solidFill>
                  <a:srgbClr val="231F20"/>
                </a:solidFill>
                <a:latin typeface="Verdana"/>
                <a:cs typeface="Verdana"/>
              </a:rPr>
              <a:t>camp Thailand, sketched</a:t>
            </a:r>
            <a:r>
              <a:rPr sz="1000" i="1" spc="-215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000" i="1" spc="-95" dirty="0">
                <a:solidFill>
                  <a:srgbClr val="231F20"/>
                </a:solidFill>
                <a:latin typeface="Verdana"/>
                <a:cs typeface="Verdana"/>
              </a:rPr>
              <a:t>by  </a:t>
            </a:r>
            <a:r>
              <a:rPr sz="1000" i="1" spc="-75" dirty="0">
                <a:solidFill>
                  <a:srgbClr val="231F20"/>
                </a:solidFill>
                <a:latin typeface="Verdana"/>
                <a:cs typeface="Verdana"/>
              </a:rPr>
              <a:t>Lieutenant </a:t>
            </a:r>
            <a:r>
              <a:rPr sz="1000" i="1" spc="-120" dirty="0">
                <a:solidFill>
                  <a:srgbClr val="231F20"/>
                </a:solidFill>
                <a:latin typeface="Verdana"/>
                <a:cs typeface="Verdana"/>
              </a:rPr>
              <a:t>F.</a:t>
            </a:r>
            <a:r>
              <a:rPr sz="1000" i="1" spc="-130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000" i="1" spc="-100" dirty="0">
                <a:solidFill>
                  <a:srgbClr val="231F20"/>
                </a:solidFill>
                <a:latin typeface="Verdana"/>
                <a:cs typeface="Verdana"/>
              </a:rPr>
              <a:t>Ransome-Smith,</a:t>
            </a:r>
            <a:endParaRPr sz="1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000" i="1" spc="-210" dirty="0">
                <a:solidFill>
                  <a:srgbClr val="231F20"/>
                </a:solidFill>
                <a:latin typeface="Verdana"/>
                <a:cs typeface="Verdana"/>
              </a:rPr>
              <a:t>© </a:t>
            </a:r>
            <a:r>
              <a:rPr sz="1000" i="1" spc="-80" dirty="0">
                <a:solidFill>
                  <a:srgbClr val="231F20"/>
                </a:solidFill>
                <a:latin typeface="Verdana"/>
                <a:cs typeface="Verdana"/>
              </a:rPr>
              <a:t>courtesy </a:t>
            </a:r>
            <a:r>
              <a:rPr sz="1000" i="1" spc="-90" dirty="0">
                <a:solidFill>
                  <a:srgbClr val="231F20"/>
                </a:solidFill>
                <a:latin typeface="Verdana"/>
                <a:cs typeface="Verdana"/>
              </a:rPr>
              <a:t>C. Ransome </a:t>
            </a:r>
            <a:r>
              <a:rPr sz="1000" i="1" spc="-75" dirty="0">
                <a:solidFill>
                  <a:srgbClr val="231F20"/>
                </a:solidFill>
                <a:latin typeface="Verdana"/>
                <a:cs typeface="Verdana"/>
              </a:rPr>
              <a:t>and </a:t>
            </a:r>
            <a:r>
              <a:rPr sz="1000" i="1" spc="-90" dirty="0">
                <a:solidFill>
                  <a:srgbClr val="231F20"/>
                </a:solidFill>
                <a:latin typeface="Verdana"/>
                <a:cs typeface="Verdana"/>
              </a:rPr>
              <a:t>Museum </a:t>
            </a:r>
            <a:r>
              <a:rPr sz="1000" i="1" spc="-75" dirty="0">
                <a:solidFill>
                  <a:srgbClr val="231F20"/>
                </a:solidFill>
                <a:latin typeface="Verdana"/>
                <a:cs typeface="Verdana"/>
              </a:rPr>
              <a:t>of </a:t>
            </a:r>
            <a:r>
              <a:rPr sz="1000" i="1" spc="-60" dirty="0">
                <a:solidFill>
                  <a:srgbClr val="231F20"/>
                </a:solidFill>
                <a:latin typeface="Verdana"/>
                <a:cs typeface="Verdana"/>
              </a:rPr>
              <a:t>Military</a:t>
            </a:r>
            <a:r>
              <a:rPr sz="1000" i="1" spc="-229" dirty="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sz="1000" i="1" spc="-55" dirty="0">
                <a:solidFill>
                  <a:srgbClr val="231F20"/>
                </a:solidFill>
                <a:latin typeface="Verdana"/>
                <a:cs typeface="Verdana"/>
              </a:rPr>
              <a:t>Medicine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06899" y="10369714"/>
            <a:ext cx="245745" cy="224154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0"/>
              </a:spcBef>
            </a:pPr>
            <a:fld id="{81D60167-4931-47E6-BA6A-407CBD079E47}" type="slidenum">
              <a:rPr sz="1200" spc="-120" dirty="0">
                <a:solidFill>
                  <a:srgbClr val="231F20"/>
                </a:solidFill>
                <a:latin typeface="Arial Unicode MS"/>
                <a:cs typeface="Arial Unicode MS"/>
              </a:rPr>
              <a:t>1</a:t>
            </a:fld>
            <a:endParaRPr sz="1200">
              <a:latin typeface="Arial Unicode MS"/>
              <a:cs typeface="Arial Unicode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44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Unicode MS</vt:lpstr>
      <vt:lpstr>Calibri</vt:lpstr>
      <vt:lpstr>Lucida Sans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Gill Wareing</cp:lastModifiedBy>
  <cp:revision>1</cp:revision>
  <dcterms:created xsi:type="dcterms:W3CDTF">2020-08-13T15:52:27Z</dcterms:created>
  <dcterms:modified xsi:type="dcterms:W3CDTF">2020-08-13T20:28:56Z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2020-07-14T00:00:00Z</vt:filetime>
  </property>
  <property fmtid="{D5CDD505-2E9C-101B-9397-08002B2CF9AE}" pid="3" name="Creator">
    <vt:lpwstr>Adobe InDesign 15.1 (Windows)</vt:lpwstr>
  </property>
  <property fmtid="{D5CDD505-2E9C-101B-9397-08002B2CF9AE}" pid="4" name="LastSaved">
    <vt:filetime>2020-08-13T00:00:00Z</vt:filetime>
  </property>
</Properties>
</file>