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8" r:id="rId2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2024" y="3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 Unicode MS"/>
                <a:cs typeface="Arial Unicode MS"/>
              </a:defRPr>
            </a:lvl1pPr>
          </a:lstStyle>
          <a:p>
            <a:pPr marL="38100">
              <a:lnSpc>
                <a:spcPct val="100000"/>
              </a:lnSpc>
              <a:spcBef>
                <a:spcPts val="150"/>
              </a:spcBef>
            </a:pPr>
            <a:fld id="{81D60167-4931-47E6-BA6A-407CBD079E47}" type="slidenum">
              <a:rPr spc="-40" dirty="0"/>
              <a:t>‹#›</a:t>
            </a:fld>
            <a:endParaRPr spc="-4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50" b="0" i="0">
                <a:solidFill>
                  <a:schemeClr val="bg1"/>
                </a:solidFill>
                <a:latin typeface="Arial Unicode MS"/>
                <a:cs typeface="Arial Unicode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500" b="1" i="0">
                <a:solidFill>
                  <a:srgbClr val="231F20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 Unicode MS"/>
                <a:cs typeface="Arial Unicode MS"/>
              </a:defRPr>
            </a:lvl1pPr>
          </a:lstStyle>
          <a:p>
            <a:pPr marL="38100">
              <a:lnSpc>
                <a:spcPct val="100000"/>
              </a:lnSpc>
              <a:spcBef>
                <a:spcPts val="150"/>
              </a:spcBef>
            </a:pPr>
            <a:fld id="{81D60167-4931-47E6-BA6A-407CBD079E47}" type="slidenum">
              <a:rPr spc="-40" dirty="0"/>
              <a:t>‹#›</a:t>
            </a:fld>
            <a:endParaRPr spc="-4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57200" y="1248354"/>
            <a:ext cx="1828800" cy="0"/>
          </a:xfrm>
          <a:custGeom>
            <a:avLst/>
            <a:gdLst/>
            <a:ahLst/>
            <a:cxnLst/>
            <a:rect l="l" t="t" r="r" b="b"/>
            <a:pathLst>
              <a:path w="1828800">
                <a:moveTo>
                  <a:pt x="0" y="0"/>
                </a:moveTo>
                <a:lnTo>
                  <a:pt x="18288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50" b="0" i="0">
                <a:solidFill>
                  <a:schemeClr val="bg1"/>
                </a:solidFill>
                <a:latin typeface="Arial Unicode MS"/>
                <a:cs typeface="Arial Unicode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 Unicode MS"/>
                <a:cs typeface="Arial Unicode MS"/>
              </a:defRPr>
            </a:lvl1pPr>
          </a:lstStyle>
          <a:p>
            <a:pPr marL="38100">
              <a:lnSpc>
                <a:spcPct val="100000"/>
              </a:lnSpc>
              <a:spcBef>
                <a:spcPts val="150"/>
              </a:spcBef>
            </a:pPr>
            <a:fld id="{81D60167-4931-47E6-BA6A-407CBD079E47}" type="slidenum">
              <a:rPr spc="-40" dirty="0"/>
              <a:t>‹#›</a:t>
            </a:fld>
            <a:endParaRPr spc="-4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50" b="0" i="0">
                <a:solidFill>
                  <a:schemeClr val="bg1"/>
                </a:solidFill>
                <a:latin typeface="Arial Unicode MS"/>
                <a:cs typeface="Arial Unicode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 Unicode MS"/>
                <a:cs typeface="Arial Unicode MS"/>
              </a:defRPr>
            </a:lvl1pPr>
          </a:lstStyle>
          <a:p>
            <a:pPr marL="38100">
              <a:lnSpc>
                <a:spcPct val="100000"/>
              </a:lnSpc>
              <a:spcBef>
                <a:spcPts val="150"/>
              </a:spcBef>
            </a:pPr>
            <a:fld id="{81D60167-4931-47E6-BA6A-407CBD079E47}" type="slidenum">
              <a:rPr spc="-40" dirty="0"/>
              <a:t>‹#›</a:t>
            </a:fld>
            <a:endParaRPr spc="-4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 Unicode MS"/>
                <a:cs typeface="Arial Unicode MS"/>
              </a:defRPr>
            </a:lvl1pPr>
          </a:lstStyle>
          <a:p>
            <a:pPr marL="38100">
              <a:lnSpc>
                <a:spcPct val="100000"/>
              </a:lnSpc>
              <a:spcBef>
                <a:spcPts val="150"/>
              </a:spcBef>
            </a:pPr>
            <a:fld id="{81D60167-4931-47E6-BA6A-407CBD079E47}" type="slidenum">
              <a:rPr spc="-40" dirty="0"/>
              <a:t>‹#›</a:t>
            </a:fld>
            <a:endParaRPr spc="-4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0099" y="255961"/>
            <a:ext cx="1725930" cy="406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50" b="0" i="0">
                <a:solidFill>
                  <a:schemeClr val="bg1"/>
                </a:solidFill>
                <a:latin typeface="Arial Unicode MS"/>
                <a:cs typeface="Arial Unicode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40900" y="3585502"/>
            <a:ext cx="3448050" cy="6661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" b="1" i="0">
                <a:solidFill>
                  <a:srgbClr val="231F20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06899" y="10369714"/>
            <a:ext cx="243840" cy="2241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 Unicode MS"/>
                <a:cs typeface="Arial Unicode MS"/>
              </a:defRPr>
            </a:lvl1pPr>
          </a:lstStyle>
          <a:p>
            <a:pPr marL="38100">
              <a:lnSpc>
                <a:spcPct val="100000"/>
              </a:lnSpc>
              <a:spcBef>
                <a:spcPts val="150"/>
              </a:spcBef>
            </a:pPr>
            <a:fld id="{81D60167-4931-47E6-BA6A-407CBD079E47}" type="slidenum">
              <a:rPr spc="-40" dirty="0"/>
              <a:t>‹#›</a:t>
            </a:fld>
            <a:endParaRPr spc="-4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1" y="1680448"/>
            <a:ext cx="6759575" cy="3999229"/>
            <a:chOff x="457201" y="1680448"/>
            <a:chExt cx="6759575" cy="3999229"/>
          </a:xfrm>
        </p:grpSpPr>
        <p:sp>
          <p:nvSpPr>
            <p:cNvPr id="3" name="object 3"/>
            <p:cNvSpPr/>
            <p:nvPr/>
          </p:nvSpPr>
          <p:spPr>
            <a:xfrm>
              <a:off x="462013" y="1685252"/>
              <a:ext cx="6749415" cy="398910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1995" y="1915385"/>
              <a:ext cx="0" cy="3605529"/>
            </a:xfrm>
            <a:custGeom>
              <a:avLst/>
              <a:gdLst/>
              <a:ahLst/>
              <a:cxnLst/>
              <a:rect l="l" t="t" r="r" b="b"/>
              <a:pathLst>
                <a:path h="3605529">
                  <a:moveTo>
                    <a:pt x="0" y="0"/>
                  </a:moveTo>
                  <a:lnTo>
                    <a:pt x="0" y="3605529"/>
                  </a:lnTo>
                </a:path>
              </a:pathLst>
            </a:custGeom>
            <a:ln w="9588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92090" y="5674345"/>
              <a:ext cx="6366510" cy="0"/>
            </a:xfrm>
            <a:custGeom>
              <a:avLst/>
              <a:gdLst/>
              <a:ahLst/>
              <a:cxnLst/>
              <a:rect l="l" t="t" r="r" b="b"/>
              <a:pathLst>
                <a:path w="6366509">
                  <a:moveTo>
                    <a:pt x="0" y="0"/>
                  </a:moveTo>
                  <a:lnTo>
                    <a:pt x="6365925" y="0"/>
                  </a:lnTo>
                </a:path>
              </a:pathLst>
            </a:custGeom>
            <a:ln w="9588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211415" y="1838674"/>
              <a:ext cx="0" cy="3605529"/>
            </a:xfrm>
            <a:custGeom>
              <a:avLst/>
              <a:gdLst/>
              <a:ahLst/>
              <a:cxnLst/>
              <a:rect l="l" t="t" r="r" b="b"/>
              <a:pathLst>
                <a:path h="3605529">
                  <a:moveTo>
                    <a:pt x="0" y="3605529"/>
                  </a:moveTo>
                  <a:lnTo>
                    <a:pt x="0" y="0"/>
                  </a:lnTo>
                </a:path>
              </a:pathLst>
            </a:custGeom>
            <a:ln w="9588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15394" y="1685244"/>
              <a:ext cx="6366510" cy="0"/>
            </a:xfrm>
            <a:custGeom>
              <a:avLst/>
              <a:gdLst/>
              <a:ahLst/>
              <a:cxnLst/>
              <a:rect l="l" t="t" r="r" b="b"/>
              <a:pathLst>
                <a:path w="6366509">
                  <a:moveTo>
                    <a:pt x="6365925" y="0"/>
                  </a:moveTo>
                  <a:lnTo>
                    <a:pt x="0" y="0"/>
                  </a:lnTo>
                </a:path>
              </a:pathLst>
            </a:custGeom>
            <a:ln w="9588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61995" y="1685243"/>
              <a:ext cx="6749415" cy="3989704"/>
            </a:xfrm>
            <a:custGeom>
              <a:avLst/>
              <a:gdLst/>
              <a:ahLst/>
              <a:cxnLst/>
              <a:rect l="l" t="t" r="r" b="b"/>
              <a:pathLst>
                <a:path w="6749415" h="3989704">
                  <a:moveTo>
                    <a:pt x="0" y="3912387"/>
                  </a:moveTo>
                  <a:lnTo>
                    <a:pt x="0" y="3989095"/>
                  </a:lnTo>
                  <a:lnTo>
                    <a:pt x="76695" y="3989095"/>
                  </a:lnTo>
                </a:path>
                <a:path w="6749415" h="3989704">
                  <a:moveTo>
                    <a:pt x="6672719" y="3989095"/>
                  </a:moveTo>
                  <a:lnTo>
                    <a:pt x="6749415" y="3989095"/>
                  </a:lnTo>
                  <a:lnTo>
                    <a:pt x="6749415" y="3912387"/>
                  </a:lnTo>
                </a:path>
                <a:path w="6749415" h="3989704">
                  <a:moveTo>
                    <a:pt x="6749415" y="76720"/>
                  </a:moveTo>
                  <a:lnTo>
                    <a:pt x="6749415" y="0"/>
                  </a:lnTo>
                  <a:lnTo>
                    <a:pt x="6672719" y="0"/>
                  </a:lnTo>
                </a:path>
                <a:path w="6749415" h="3989704">
                  <a:moveTo>
                    <a:pt x="76695" y="0"/>
                  </a:moveTo>
                  <a:lnTo>
                    <a:pt x="0" y="0"/>
                  </a:lnTo>
                  <a:lnTo>
                    <a:pt x="0" y="76720"/>
                  </a:lnTo>
                </a:path>
              </a:pathLst>
            </a:custGeom>
            <a:ln w="9588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457197" y="6436190"/>
            <a:ext cx="6771640" cy="4006215"/>
            <a:chOff x="457197" y="6436190"/>
            <a:chExt cx="6771640" cy="4006215"/>
          </a:xfrm>
        </p:grpSpPr>
        <p:sp>
          <p:nvSpPr>
            <p:cNvPr id="10" name="object 10"/>
            <p:cNvSpPr/>
            <p:nvPr/>
          </p:nvSpPr>
          <p:spPr>
            <a:xfrm>
              <a:off x="462000" y="6441008"/>
              <a:ext cx="6761886" cy="399647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62004" y="6671566"/>
              <a:ext cx="0" cy="3612515"/>
            </a:xfrm>
            <a:custGeom>
              <a:avLst/>
              <a:gdLst/>
              <a:ahLst/>
              <a:cxnLst/>
              <a:rect l="l" t="t" r="r" b="b"/>
              <a:pathLst>
                <a:path h="3612515">
                  <a:moveTo>
                    <a:pt x="0" y="0"/>
                  </a:moveTo>
                  <a:lnTo>
                    <a:pt x="0" y="3612184"/>
                  </a:lnTo>
                </a:path>
              </a:pathLst>
            </a:custGeom>
            <a:ln w="9613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92523" y="10437464"/>
              <a:ext cx="6377940" cy="0"/>
            </a:xfrm>
            <a:custGeom>
              <a:avLst/>
              <a:gdLst/>
              <a:ahLst/>
              <a:cxnLst/>
              <a:rect l="l" t="t" r="r" b="b"/>
              <a:pathLst>
                <a:path w="6377940">
                  <a:moveTo>
                    <a:pt x="0" y="0"/>
                  </a:moveTo>
                  <a:lnTo>
                    <a:pt x="6377686" y="0"/>
                  </a:lnTo>
                </a:path>
              </a:pathLst>
            </a:custGeom>
            <a:ln w="9613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223882" y="6594715"/>
              <a:ext cx="0" cy="3612515"/>
            </a:xfrm>
            <a:custGeom>
              <a:avLst/>
              <a:gdLst/>
              <a:ahLst/>
              <a:cxnLst/>
              <a:rect l="l" t="t" r="r" b="b"/>
              <a:pathLst>
                <a:path h="3612515">
                  <a:moveTo>
                    <a:pt x="0" y="3612184"/>
                  </a:moveTo>
                  <a:lnTo>
                    <a:pt x="0" y="0"/>
                  </a:lnTo>
                </a:path>
              </a:pathLst>
            </a:custGeom>
            <a:ln w="9613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15679" y="6441002"/>
              <a:ext cx="6377940" cy="0"/>
            </a:xfrm>
            <a:custGeom>
              <a:avLst/>
              <a:gdLst/>
              <a:ahLst/>
              <a:cxnLst/>
              <a:rect l="l" t="t" r="r" b="b"/>
              <a:pathLst>
                <a:path w="6377940">
                  <a:moveTo>
                    <a:pt x="6377686" y="0"/>
                  </a:moveTo>
                  <a:lnTo>
                    <a:pt x="0" y="0"/>
                  </a:lnTo>
                </a:path>
              </a:pathLst>
            </a:custGeom>
            <a:ln w="9613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62004" y="6440997"/>
              <a:ext cx="6762115" cy="3996690"/>
            </a:xfrm>
            <a:custGeom>
              <a:avLst/>
              <a:gdLst/>
              <a:ahLst/>
              <a:cxnLst/>
              <a:rect l="l" t="t" r="r" b="b"/>
              <a:pathLst>
                <a:path w="6762115" h="3996690">
                  <a:moveTo>
                    <a:pt x="0" y="3919613"/>
                  </a:moveTo>
                  <a:lnTo>
                    <a:pt x="0" y="3996474"/>
                  </a:lnTo>
                  <a:lnTo>
                    <a:pt x="76835" y="3996474"/>
                  </a:lnTo>
                </a:path>
                <a:path w="6762115" h="3996690">
                  <a:moveTo>
                    <a:pt x="6685038" y="3996474"/>
                  </a:moveTo>
                  <a:lnTo>
                    <a:pt x="6761873" y="3996474"/>
                  </a:lnTo>
                  <a:lnTo>
                    <a:pt x="6761873" y="3919613"/>
                  </a:lnTo>
                </a:path>
                <a:path w="6762115" h="3996690">
                  <a:moveTo>
                    <a:pt x="6761873" y="76860"/>
                  </a:moveTo>
                  <a:lnTo>
                    <a:pt x="6761873" y="0"/>
                  </a:lnTo>
                  <a:lnTo>
                    <a:pt x="6685038" y="0"/>
                  </a:lnTo>
                </a:path>
                <a:path w="6762115" h="3996690">
                  <a:moveTo>
                    <a:pt x="76835" y="0"/>
                  </a:moveTo>
                  <a:lnTo>
                    <a:pt x="0" y="0"/>
                  </a:lnTo>
                  <a:lnTo>
                    <a:pt x="0" y="76860"/>
                  </a:lnTo>
                </a:path>
              </a:pathLst>
            </a:custGeom>
            <a:ln w="961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/>
          <p:nvPr/>
        </p:nvSpPr>
        <p:spPr>
          <a:xfrm>
            <a:off x="0" y="287997"/>
            <a:ext cx="2376170" cy="835660"/>
          </a:xfrm>
          <a:custGeom>
            <a:avLst/>
            <a:gdLst/>
            <a:ahLst/>
            <a:cxnLst/>
            <a:rect l="l" t="t" r="r" b="b"/>
            <a:pathLst>
              <a:path w="2376170" h="835660">
                <a:moveTo>
                  <a:pt x="2375992" y="381000"/>
                </a:moveTo>
                <a:lnTo>
                  <a:pt x="2248497" y="381000"/>
                </a:lnTo>
                <a:lnTo>
                  <a:pt x="2248497" y="0"/>
                </a:lnTo>
                <a:lnTo>
                  <a:pt x="0" y="0"/>
                </a:lnTo>
                <a:lnTo>
                  <a:pt x="0" y="381000"/>
                </a:lnTo>
                <a:lnTo>
                  <a:pt x="0" y="506399"/>
                </a:lnTo>
                <a:lnTo>
                  <a:pt x="0" y="835202"/>
                </a:lnTo>
                <a:lnTo>
                  <a:pt x="2375992" y="835202"/>
                </a:lnTo>
                <a:lnTo>
                  <a:pt x="2375992" y="381000"/>
                </a:lnTo>
                <a:close/>
              </a:path>
            </a:pathLst>
          </a:custGeom>
          <a:solidFill>
            <a:srgbClr val="8362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222100" y="288361"/>
            <a:ext cx="1726564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spc="254" dirty="0"/>
              <a:t>W</a:t>
            </a:r>
            <a:r>
              <a:rPr spc="254" dirty="0"/>
              <a:t>orksheet</a:t>
            </a:r>
            <a:r>
              <a:rPr spc="65" dirty="0"/>
              <a:t> </a:t>
            </a:r>
            <a:r>
              <a:rPr sz="2500" spc="-15" dirty="0"/>
              <a:t>8</a:t>
            </a:r>
            <a:endParaRPr sz="2500" dirty="0"/>
          </a:p>
        </p:txBody>
      </p:sp>
      <p:sp>
        <p:nvSpPr>
          <p:cNvPr id="20" name="object 20"/>
          <p:cNvSpPr txBox="1"/>
          <p:nvPr/>
        </p:nvSpPr>
        <p:spPr>
          <a:xfrm>
            <a:off x="7206899" y="10369714"/>
            <a:ext cx="245745" cy="224154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0"/>
              </a:spcBef>
            </a:pPr>
            <a:fld id="{81D60167-4931-47E6-BA6A-407CBD079E47}" type="slidenum">
              <a:rPr sz="1200" spc="-120" dirty="0">
                <a:solidFill>
                  <a:srgbClr val="231F20"/>
                </a:solidFill>
                <a:latin typeface="Arial Unicode MS"/>
                <a:cs typeface="Arial Unicode MS"/>
              </a:rPr>
              <a:t>1</a:t>
            </a:fld>
            <a:endParaRPr sz="1200">
              <a:latin typeface="Arial Unicode MS"/>
              <a:cs typeface="Arial Unicode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22100" y="679560"/>
            <a:ext cx="6103620" cy="9671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2500" i="1" spc="110" dirty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lang="en-GB" sz="1750" i="1" spc="110" dirty="0">
                <a:solidFill>
                  <a:srgbClr val="FFFFFF"/>
                </a:solidFill>
                <a:latin typeface="Verdana"/>
                <a:cs typeface="Verdana"/>
              </a:rPr>
              <a:t>ostcard</a:t>
            </a:r>
            <a:r>
              <a:rPr lang="en-GB" sz="1750" i="1" spc="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GB" sz="1750" i="1" spc="-5" dirty="0">
                <a:solidFill>
                  <a:srgbClr val="FFFFFF"/>
                </a:solidFill>
                <a:latin typeface="Verdana"/>
                <a:cs typeface="Verdana"/>
              </a:rPr>
              <a:t>home</a:t>
            </a:r>
            <a:endParaRPr lang="en-GB" sz="1750" dirty="0">
              <a:latin typeface="Verdana"/>
              <a:cs typeface="Verdana"/>
            </a:endParaRPr>
          </a:p>
          <a:p>
            <a:pPr marL="326390" marR="5080">
              <a:lnSpc>
                <a:spcPct val="100000"/>
              </a:lnSpc>
              <a:spcBef>
                <a:spcPts val="1050"/>
              </a:spcBef>
            </a:pPr>
            <a:r>
              <a:rPr sz="1400" spc="-15" dirty="0">
                <a:solidFill>
                  <a:srgbClr val="231F20"/>
                </a:solidFill>
                <a:latin typeface="Arial Unicode MS"/>
                <a:cs typeface="Arial Unicode MS"/>
              </a:rPr>
              <a:t>Postcard </a:t>
            </a:r>
            <a:r>
              <a:rPr sz="1400" spc="-160" dirty="0">
                <a:solidFill>
                  <a:srgbClr val="231F20"/>
                </a:solidFill>
                <a:latin typeface="Arial Unicode MS"/>
                <a:cs typeface="Arial Unicode MS"/>
              </a:rPr>
              <a:t>1: </a:t>
            </a:r>
            <a:r>
              <a:rPr sz="1400" spc="-10" dirty="0">
                <a:solidFill>
                  <a:srgbClr val="231F20"/>
                </a:solidFill>
                <a:latin typeface="Arial Unicode MS"/>
                <a:cs typeface="Arial Unicode MS"/>
              </a:rPr>
              <a:t>Write </a:t>
            </a:r>
            <a:r>
              <a:rPr sz="1400" spc="-40" dirty="0">
                <a:solidFill>
                  <a:srgbClr val="231F20"/>
                </a:solidFill>
                <a:latin typeface="Arial Unicode MS"/>
                <a:cs typeface="Arial Unicode MS"/>
              </a:rPr>
              <a:t>a </a:t>
            </a:r>
            <a:r>
              <a:rPr sz="1400" dirty="0">
                <a:solidFill>
                  <a:srgbClr val="231F20"/>
                </a:solidFill>
                <a:latin typeface="Arial Unicode MS"/>
                <a:cs typeface="Arial Unicode MS"/>
              </a:rPr>
              <a:t>postcard </a:t>
            </a:r>
            <a:r>
              <a:rPr sz="1400" spc="-10" dirty="0">
                <a:solidFill>
                  <a:srgbClr val="231F20"/>
                </a:solidFill>
                <a:latin typeface="Arial Unicode MS"/>
                <a:cs typeface="Arial Unicode MS"/>
              </a:rPr>
              <a:t>home </a:t>
            </a:r>
            <a:r>
              <a:rPr sz="1400" spc="15" dirty="0">
                <a:solidFill>
                  <a:srgbClr val="231F20"/>
                </a:solidFill>
                <a:latin typeface="Arial Unicode MS"/>
                <a:cs typeface="Arial Unicode MS"/>
              </a:rPr>
              <a:t>hiding </a:t>
            </a:r>
            <a:r>
              <a:rPr sz="1400" spc="5" dirty="0">
                <a:solidFill>
                  <a:srgbClr val="231F20"/>
                </a:solidFill>
                <a:latin typeface="Arial Unicode MS"/>
                <a:cs typeface="Arial Unicode MS"/>
              </a:rPr>
              <a:t>the </a:t>
            </a:r>
            <a:r>
              <a:rPr sz="1400" spc="25" dirty="0">
                <a:solidFill>
                  <a:srgbClr val="231F20"/>
                </a:solidFill>
                <a:latin typeface="Arial Unicode MS"/>
                <a:cs typeface="Arial Unicode MS"/>
              </a:rPr>
              <a:t>truth </a:t>
            </a:r>
            <a:r>
              <a:rPr sz="1400" spc="10" dirty="0">
                <a:solidFill>
                  <a:srgbClr val="231F20"/>
                </a:solidFill>
                <a:latin typeface="Arial Unicode MS"/>
                <a:cs typeface="Arial Unicode MS"/>
              </a:rPr>
              <a:t>about </a:t>
            </a:r>
            <a:r>
              <a:rPr sz="1400" dirty="0">
                <a:solidFill>
                  <a:srgbClr val="231F20"/>
                </a:solidFill>
                <a:latin typeface="Arial Unicode MS"/>
                <a:cs typeface="Arial Unicode MS"/>
              </a:rPr>
              <a:t>life </a:t>
            </a:r>
            <a:r>
              <a:rPr sz="1400" spc="15" dirty="0">
                <a:solidFill>
                  <a:srgbClr val="231F20"/>
                </a:solidFill>
                <a:latin typeface="Arial Unicode MS"/>
                <a:cs typeface="Arial Unicode MS"/>
              </a:rPr>
              <a:t>in </a:t>
            </a:r>
            <a:r>
              <a:rPr sz="1400" spc="5" dirty="0">
                <a:solidFill>
                  <a:srgbClr val="231F20"/>
                </a:solidFill>
                <a:latin typeface="Arial Unicode MS"/>
                <a:cs typeface="Arial Unicode MS"/>
              </a:rPr>
              <a:t>the</a:t>
            </a:r>
            <a:r>
              <a:rPr sz="1400" spc="-254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400" spc="-20" dirty="0">
                <a:solidFill>
                  <a:srgbClr val="231F20"/>
                </a:solidFill>
                <a:latin typeface="Arial Unicode MS"/>
                <a:cs typeface="Arial Unicode MS"/>
              </a:rPr>
              <a:t>camps.  </a:t>
            </a:r>
            <a:r>
              <a:rPr sz="1400" spc="-45" dirty="0">
                <a:solidFill>
                  <a:srgbClr val="231F20"/>
                </a:solidFill>
                <a:latin typeface="Arial Unicode MS"/>
                <a:cs typeface="Arial Unicode MS"/>
              </a:rPr>
              <a:t>(You</a:t>
            </a:r>
            <a:r>
              <a:rPr sz="1400" spc="-40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400" spc="15" dirty="0">
                <a:solidFill>
                  <a:srgbClr val="231F20"/>
                </a:solidFill>
                <a:latin typeface="Arial Unicode MS"/>
                <a:cs typeface="Arial Unicode MS"/>
              </a:rPr>
              <a:t>would</a:t>
            </a:r>
            <a:r>
              <a:rPr sz="1400" spc="-35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400" spc="20" dirty="0">
                <a:solidFill>
                  <a:srgbClr val="231F20"/>
                </a:solidFill>
                <a:latin typeface="Arial Unicode MS"/>
                <a:cs typeface="Arial Unicode MS"/>
              </a:rPr>
              <a:t>not</a:t>
            </a:r>
            <a:r>
              <a:rPr sz="1400" spc="-35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400" spc="-15" dirty="0">
                <a:solidFill>
                  <a:srgbClr val="231F20"/>
                </a:solidFill>
                <a:latin typeface="Arial Unicode MS"/>
                <a:cs typeface="Arial Unicode MS"/>
              </a:rPr>
              <a:t>be</a:t>
            </a:r>
            <a:r>
              <a:rPr sz="1400" spc="-35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400" dirty="0">
                <a:solidFill>
                  <a:srgbClr val="231F20"/>
                </a:solidFill>
                <a:latin typeface="Arial Unicode MS"/>
                <a:cs typeface="Arial Unicode MS"/>
              </a:rPr>
              <a:t>allowed</a:t>
            </a:r>
            <a:r>
              <a:rPr sz="1400" spc="-35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400" spc="15" dirty="0">
                <a:solidFill>
                  <a:srgbClr val="231F20"/>
                </a:solidFill>
                <a:latin typeface="Arial Unicode MS"/>
                <a:cs typeface="Arial Unicode MS"/>
              </a:rPr>
              <a:t>to</a:t>
            </a:r>
            <a:r>
              <a:rPr sz="1400" spc="-35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400" spc="10" dirty="0">
                <a:solidFill>
                  <a:srgbClr val="231F20"/>
                </a:solidFill>
                <a:latin typeface="Arial Unicode MS"/>
                <a:cs typeface="Arial Unicode MS"/>
              </a:rPr>
              <a:t>tell</a:t>
            </a:r>
            <a:r>
              <a:rPr sz="1400" spc="-35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400" spc="5" dirty="0">
                <a:solidFill>
                  <a:srgbClr val="231F20"/>
                </a:solidFill>
                <a:latin typeface="Arial Unicode MS"/>
                <a:cs typeface="Arial Unicode MS"/>
              </a:rPr>
              <a:t>them</a:t>
            </a:r>
            <a:r>
              <a:rPr sz="1400" spc="-35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400" spc="5" dirty="0">
                <a:solidFill>
                  <a:srgbClr val="231F20"/>
                </a:solidFill>
                <a:latin typeface="Arial Unicode MS"/>
                <a:cs typeface="Arial Unicode MS"/>
              </a:rPr>
              <a:t>the</a:t>
            </a:r>
            <a:r>
              <a:rPr sz="1400" spc="-35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400" spc="15" dirty="0">
                <a:solidFill>
                  <a:srgbClr val="231F20"/>
                </a:solidFill>
                <a:latin typeface="Arial Unicode MS"/>
                <a:cs typeface="Arial Unicode MS"/>
              </a:rPr>
              <a:t>truth)</a:t>
            </a:r>
            <a:endParaRPr sz="1400" dirty="0">
              <a:latin typeface="Arial Unicode MS"/>
              <a:cs typeface="Arial Unicode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6299" y="5961183"/>
            <a:ext cx="644525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400" spc="-15" dirty="0">
                <a:solidFill>
                  <a:srgbClr val="231F20"/>
                </a:solidFill>
                <a:latin typeface="Arial Unicode MS"/>
                <a:cs typeface="Arial Unicode MS"/>
              </a:rPr>
              <a:t>Postcard</a:t>
            </a:r>
            <a:r>
              <a:rPr sz="1400" spc="-35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400" spc="-15" dirty="0">
                <a:solidFill>
                  <a:srgbClr val="231F20"/>
                </a:solidFill>
                <a:latin typeface="Arial Unicode MS"/>
                <a:cs typeface="Arial Unicode MS"/>
              </a:rPr>
              <a:t>2:</a:t>
            </a:r>
            <a:r>
              <a:rPr sz="1400" spc="-30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400" spc="-10" dirty="0">
                <a:solidFill>
                  <a:srgbClr val="231F20"/>
                </a:solidFill>
                <a:latin typeface="Arial Unicode MS"/>
                <a:cs typeface="Arial Unicode MS"/>
              </a:rPr>
              <a:t>Write</a:t>
            </a:r>
            <a:r>
              <a:rPr sz="1400" spc="-30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400" spc="-40" dirty="0">
                <a:solidFill>
                  <a:srgbClr val="231F20"/>
                </a:solidFill>
                <a:latin typeface="Arial Unicode MS"/>
                <a:cs typeface="Arial Unicode MS"/>
              </a:rPr>
              <a:t>a</a:t>
            </a:r>
            <a:r>
              <a:rPr sz="1400" spc="-30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400" dirty="0">
                <a:solidFill>
                  <a:srgbClr val="231F20"/>
                </a:solidFill>
                <a:latin typeface="Arial Unicode MS"/>
                <a:cs typeface="Arial Unicode MS"/>
              </a:rPr>
              <a:t>postcard</a:t>
            </a:r>
            <a:r>
              <a:rPr sz="1400" spc="-30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400" spc="-10" dirty="0">
                <a:solidFill>
                  <a:srgbClr val="231F20"/>
                </a:solidFill>
                <a:latin typeface="Arial Unicode MS"/>
                <a:cs typeface="Arial Unicode MS"/>
              </a:rPr>
              <a:t>home</a:t>
            </a:r>
            <a:r>
              <a:rPr sz="1400" spc="-30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400" spc="5" dirty="0">
                <a:solidFill>
                  <a:srgbClr val="231F20"/>
                </a:solidFill>
                <a:latin typeface="Arial Unicode MS"/>
                <a:cs typeface="Arial Unicode MS"/>
              </a:rPr>
              <a:t>imaging</a:t>
            </a:r>
            <a:r>
              <a:rPr sz="1400" spc="-30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400" spc="-15" dirty="0">
                <a:solidFill>
                  <a:srgbClr val="231F20"/>
                </a:solidFill>
                <a:latin typeface="Arial Unicode MS"/>
                <a:cs typeface="Arial Unicode MS"/>
              </a:rPr>
              <a:t>you</a:t>
            </a:r>
            <a:r>
              <a:rPr sz="1400" spc="-30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400" spc="5" dirty="0">
                <a:solidFill>
                  <a:srgbClr val="231F20"/>
                </a:solidFill>
                <a:latin typeface="Arial Unicode MS"/>
                <a:cs typeface="Arial Unicode MS"/>
              </a:rPr>
              <a:t>could</a:t>
            </a:r>
            <a:r>
              <a:rPr sz="1400" spc="-30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400" spc="10" dirty="0">
                <a:solidFill>
                  <a:srgbClr val="231F20"/>
                </a:solidFill>
                <a:latin typeface="Arial Unicode MS"/>
                <a:cs typeface="Arial Unicode MS"/>
              </a:rPr>
              <a:t>tell</a:t>
            </a:r>
            <a:r>
              <a:rPr sz="1400" spc="-30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400" spc="5" dirty="0">
                <a:solidFill>
                  <a:srgbClr val="231F20"/>
                </a:solidFill>
                <a:latin typeface="Arial Unicode MS"/>
                <a:cs typeface="Arial Unicode MS"/>
              </a:rPr>
              <a:t>the</a:t>
            </a:r>
            <a:r>
              <a:rPr sz="1400" spc="-30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400" spc="25" dirty="0">
                <a:solidFill>
                  <a:srgbClr val="231F20"/>
                </a:solidFill>
                <a:latin typeface="Arial Unicode MS"/>
                <a:cs typeface="Arial Unicode MS"/>
              </a:rPr>
              <a:t>truth</a:t>
            </a:r>
            <a:r>
              <a:rPr sz="1400" spc="-30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400" spc="10" dirty="0">
                <a:solidFill>
                  <a:srgbClr val="231F20"/>
                </a:solidFill>
                <a:latin typeface="Arial Unicode MS"/>
                <a:cs typeface="Arial Unicode MS"/>
              </a:rPr>
              <a:t>about</a:t>
            </a:r>
            <a:r>
              <a:rPr sz="1400" spc="-30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400" dirty="0">
                <a:solidFill>
                  <a:srgbClr val="231F20"/>
                </a:solidFill>
                <a:latin typeface="Arial Unicode MS"/>
                <a:cs typeface="Arial Unicode MS"/>
              </a:rPr>
              <a:t>life</a:t>
            </a:r>
            <a:r>
              <a:rPr sz="1400" spc="-30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400" spc="15" dirty="0">
                <a:solidFill>
                  <a:srgbClr val="231F20"/>
                </a:solidFill>
                <a:latin typeface="Arial Unicode MS"/>
                <a:cs typeface="Arial Unicode MS"/>
              </a:rPr>
              <a:t>in</a:t>
            </a:r>
            <a:r>
              <a:rPr sz="1400" spc="-30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400" spc="5" dirty="0">
                <a:solidFill>
                  <a:srgbClr val="231F20"/>
                </a:solidFill>
                <a:latin typeface="Arial Unicode MS"/>
                <a:cs typeface="Arial Unicode MS"/>
              </a:rPr>
              <a:t>the  </a:t>
            </a:r>
            <a:r>
              <a:rPr sz="1400" spc="-20" dirty="0">
                <a:solidFill>
                  <a:srgbClr val="231F20"/>
                </a:solidFill>
                <a:latin typeface="Arial Unicode MS"/>
                <a:cs typeface="Arial Unicode MS"/>
              </a:rPr>
              <a:t>camps. </a:t>
            </a:r>
            <a:r>
              <a:rPr sz="1400" spc="-80" dirty="0">
                <a:solidFill>
                  <a:srgbClr val="231F20"/>
                </a:solidFill>
                <a:latin typeface="Arial Unicode MS"/>
                <a:cs typeface="Arial Unicode MS"/>
              </a:rPr>
              <a:t>You </a:t>
            </a:r>
            <a:r>
              <a:rPr sz="1400" dirty="0">
                <a:solidFill>
                  <a:srgbClr val="231F20"/>
                </a:solidFill>
                <a:latin typeface="Arial Unicode MS"/>
                <a:cs typeface="Arial Unicode MS"/>
              </a:rPr>
              <a:t>only </a:t>
            </a:r>
            <a:r>
              <a:rPr sz="1400" spc="-35" dirty="0">
                <a:solidFill>
                  <a:srgbClr val="231F20"/>
                </a:solidFill>
                <a:latin typeface="Arial Unicode MS"/>
                <a:cs typeface="Arial Unicode MS"/>
              </a:rPr>
              <a:t>have </a:t>
            </a:r>
            <a:r>
              <a:rPr sz="1400" spc="-40" dirty="0">
                <a:solidFill>
                  <a:srgbClr val="231F20"/>
                </a:solidFill>
                <a:latin typeface="Arial Unicode MS"/>
                <a:cs typeface="Arial Unicode MS"/>
              </a:rPr>
              <a:t>25</a:t>
            </a:r>
            <a:r>
              <a:rPr sz="1400" spc="-45" dirty="0">
                <a:solidFill>
                  <a:srgbClr val="231F20"/>
                </a:solidFill>
                <a:latin typeface="Arial Unicode MS"/>
                <a:cs typeface="Arial Unicode MS"/>
              </a:rPr>
              <a:t> </a:t>
            </a:r>
            <a:r>
              <a:rPr sz="1400" dirty="0">
                <a:solidFill>
                  <a:srgbClr val="231F20"/>
                </a:solidFill>
                <a:latin typeface="Arial Unicode MS"/>
                <a:cs typeface="Arial Unicode MS"/>
              </a:rPr>
              <a:t>words</a:t>
            </a:r>
            <a:endParaRPr sz="1400">
              <a:latin typeface="Arial Unicode MS"/>
              <a:cs typeface="Arial Unicode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57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 Unicode MS</vt:lpstr>
      <vt:lpstr>Calibri</vt:lpstr>
      <vt:lpstr>Lucida Sans</vt:lpstr>
      <vt:lpstr>Verdana</vt:lpstr>
      <vt:lpstr>Office Theme</vt:lpstr>
      <vt:lpstr>Worksheet 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Worksheet 8</dc:title>
  <cp:lastModifiedBy>Gill Wareing</cp:lastModifiedBy>
  <cp:revision>1</cp:revision>
  <dcterms:created xsi:type="dcterms:W3CDTF">2020-08-13T15:52:27Z</dcterms:created>
  <dcterms:modified xsi:type="dcterms:W3CDTF">2020-08-13T20:46:54Z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2020-07-14T00:00:00Z</vt:filetime>
  </property>
  <property fmtid="{D5CDD505-2E9C-101B-9397-08002B2CF9AE}" pid="3" name="Creator">
    <vt:lpwstr>Adobe InDesign 15.1 (Windows)</vt:lpwstr>
  </property>
  <property fmtid="{D5CDD505-2E9C-101B-9397-08002B2CF9AE}" pid="4" name="LastSaved">
    <vt:filetime>2020-08-13T00:00:00Z</vt:filetime>
  </property>
</Properties>
</file>